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5" r:id="rId1"/>
    <p:sldMasterId id="2147483797" r:id="rId2"/>
    <p:sldMasterId id="2147483832" r:id="rId3"/>
  </p:sldMasterIdLst>
  <p:notesMasterIdLst>
    <p:notesMasterId r:id="rId25"/>
  </p:notesMasterIdLst>
  <p:sldIdLst>
    <p:sldId id="263" r:id="rId4"/>
    <p:sldId id="282" r:id="rId5"/>
    <p:sldId id="283" r:id="rId6"/>
    <p:sldId id="284" r:id="rId7"/>
    <p:sldId id="292" r:id="rId8"/>
    <p:sldId id="295" r:id="rId9"/>
    <p:sldId id="294" r:id="rId10"/>
    <p:sldId id="293" r:id="rId11"/>
    <p:sldId id="288" r:id="rId12"/>
    <p:sldId id="300" r:id="rId13"/>
    <p:sldId id="303" r:id="rId14"/>
    <p:sldId id="285" r:id="rId15"/>
    <p:sldId id="291" r:id="rId16"/>
    <p:sldId id="298" r:id="rId17"/>
    <p:sldId id="301" r:id="rId18"/>
    <p:sldId id="299" r:id="rId19"/>
    <p:sldId id="302" r:id="rId20"/>
    <p:sldId id="286" r:id="rId21"/>
    <p:sldId id="287" r:id="rId22"/>
    <p:sldId id="289" r:id="rId23"/>
    <p:sldId id="290" r:id="rId24"/>
  </p:sldIdLst>
  <p:sldSz cx="9144000" cy="6858000" type="screen4x3"/>
  <p:notesSz cx="6858000" cy="9144000"/>
  <p:embeddedFontLst>
    <p:embeddedFont>
      <p:font typeface="VNI-Avo" pitchFamily="2" charset="0"/>
      <p:regular r:id="rId26"/>
      <p:bold r:id="rId27"/>
      <p:italic r:id="rId28"/>
      <p:boldItalic r:id="rId29"/>
    </p:embeddedFont>
    <p:embeddedFont>
      <p:font typeface=".VnSouthern" panose="020B7200000000000000"/>
      <p:regular r:id="rId30"/>
      <p:bold r:id="rId31"/>
      <p:italic r:id="rId32"/>
      <p:boldItalic r:id="rId33"/>
    </p:embeddedFont>
    <p:embeddedFont>
      <p:font typeface=".VnArial" panose="020B7200000000000000" pitchFamily="34" charset="0"/>
      <p:regular r:id="rId34"/>
      <p:bold r:id="rId35"/>
      <p:italic r:id="rId36"/>
      <p:boldItalic r:id="rId37"/>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A50021"/>
    <a:srgbClr val="FFFF00"/>
    <a:srgbClr val="FF3399"/>
    <a:srgbClr val="00FF00"/>
    <a:srgbClr val="009900"/>
    <a:srgbClr val="6699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95" autoAdjust="0"/>
    <p:restoredTop sz="94660"/>
  </p:normalViewPr>
  <p:slideViewPr>
    <p:cSldViewPr>
      <p:cViewPr varScale="1">
        <p:scale>
          <a:sx n="70" d="100"/>
          <a:sy n="70" d="100"/>
        </p:scale>
        <p:origin x="1050"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9.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634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634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36F5B00-1DB1-4671-88F9-1A4B5B392B9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FE4D22-4649-42B9-A676-18191457909C}" type="slidenum">
              <a:rPr lang="en-US" altLang="en-US"/>
              <a:pPr/>
              <a:t>1</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5D1A757-8EC8-427B-8C73-AFA69BE3585E}" type="slidenum">
              <a:rPr lang="en-US" altLang="en-US" sz="1200">
                <a:latin typeface="VNI-Avo" pitchFamily="2" charset="0"/>
              </a:rPr>
              <a:pPr algn="r" eaLnBrk="1" hangingPunct="1"/>
              <a:t>10</a:t>
            </a:fld>
            <a:endParaRPr lang="en-US" altLang="en-US" sz="1200">
              <a:latin typeface="VNI-Avo" pitchFamily="2"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54FE60D-9754-40F7-968C-C8B186A3A221}" type="slidenum">
              <a:rPr lang="en-US" altLang="en-US" sz="1200">
                <a:latin typeface="VNI-Avo" pitchFamily="2" charset="0"/>
              </a:rPr>
              <a:pPr algn="r" eaLnBrk="1" hangingPunct="1"/>
              <a:t>11</a:t>
            </a:fld>
            <a:endParaRPr lang="en-US" altLang="en-US" sz="1200">
              <a:latin typeface="VNI-Avo" pitchFamily="2"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CCD083B-12C5-4170-AD33-0BD446ECAA7F}" type="slidenum">
              <a:rPr lang="en-US" altLang="en-US" sz="1200">
                <a:latin typeface="VNI-Avo" pitchFamily="2" charset="0"/>
              </a:rPr>
              <a:pPr algn="r" eaLnBrk="1" hangingPunct="1"/>
              <a:t>12</a:t>
            </a:fld>
            <a:endParaRPr lang="en-US" altLang="en-US" sz="1200">
              <a:latin typeface="VNI-Avo" pitchFamily="2"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5A88AD2-0BD4-4607-9C76-DB1905F3C0E6}" type="slidenum">
              <a:rPr lang="en-US" altLang="en-US" sz="1200">
                <a:latin typeface="VNI-Avo" pitchFamily="2" charset="0"/>
              </a:rPr>
              <a:pPr algn="r" eaLnBrk="1" hangingPunct="1"/>
              <a:t>13</a:t>
            </a:fld>
            <a:endParaRPr lang="en-US" altLang="en-US" sz="1200">
              <a:latin typeface="VNI-Avo" pitchFamily="2"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F0CD4A3-A4A6-4362-A261-A5AC618C48F2}" type="slidenum">
              <a:rPr lang="en-US" altLang="en-US" sz="1200">
                <a:latin typeface="VNI-Avo" pitchFamily="2" charset="0"/>
              </a:rPr>
              <a:pPr algn="r" eaLnBrk="1" hangingPunct="1"/>
              <a:t>14</a:t>
            </a:fld>
            <a:endParaRPr lang="en-US" altLang="en-US" sz="1200">
              <a:latin typeface="VNI-Avo" pitchFamily="2"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FAF77AA-7605-4FD0-AC9E-04DD43435E68}" type="slidenum">
              <a:rPr lang="en-US" altLang="en-US" sz="1200">
                <a:latin typeface="VNI-Avo" pitchFamily="2" charset="0"/>
              </a:rPr>
              <a:pPr algn="r" eaLnBrk="1" hangingPunct="1"/>
              <a:t>15</a:t>
            </a:fld>
            <a:endParaRPr lang="en-US" altLang="en-US" sz="1200">
              <a:latin typeface="VNI-Avo" pitchFamily="2"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C3A5190-B5DD-49B1-8FC8-98F0B92D9B94}" type="slidenum">
              <a:rPr lang="en-US" altLang="en-US" sz="1200">
                <a:latin typeface="VNI-Avo" pitchFamily="2" charset="0"/>
              </a:rPr>
              <a:pPr algn="r" eaLnBrk="1" hangingPunct="1"/>
              <a:t>16</a:t>
            </a:fld>
            <a:endParaRPr lang="en-US" altLang="en-US" sz="1200">
              <a:latin typeface="VNI-Avo" pitchFamily="2"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98F42AA-1ECD-4B79-B4F0-9DA35CBF95CB}" type="slidenum">
              <a:rPr lang="en-US" altLang="en-US" sz="1200">
                <a:latin typeface="VNI-Avo" pitchFamily="2" charset="0"/>
              </a:rPr>
              <a:pPr algn="r" eaLnBrk="1" hangingPunct="1"/>
              <a:t>17</a:t>
            </a:fld>
            <a:endParaRPr lang="en-US" altLang="en-US" sz="1200">
              <a:latin typeface="VNI-Avo" pitchFamily="2"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4E3C311-B4F4-4CAC-9C39-F690FC399102}" type="slidenum">
              <a:rPr lang="en-US" altLang="en-US" sz="1200">
                <a:latin typeface="VNI-Avo" pitchFamily="2" charset="0"/>
              </a:rPr>
              <a:pPr algn="r" eaLnBrk="1" hangingPunct="1"/>
              <a:t>18</a:t>
            </a:fld>
            <a:endParaRPr lang="en-US" altLang="en-US" sz="1200">
              <a:latin typeface="VNI-Avo" pitchFamily="2"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2F38574-269C-466C-B10C-CB617F2D42EE}" type="slidenum">
              <a:rPr lang="en-US" altLang="en-US" sz="1200">
                <a:latin typeface="VNI-Avo" pitchFamily="2" charset="0"/>
              </a:rPr>
              <a:pPr algn="r" eaLnBrk="1" hangingPunct="1"/>
              <a:t>19</a:t>
            </a:fld>
            <a:endParaRPr lang="en-US" altLang="en-US" sz="1200">
              <a:latin typeface="VNI-Avo" pitchFamily="2"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86A32A6-9F6E-4EC4-884C-9B3CDD7BDF73}" type="slidenum">
              <a:rPr lang="en-US" altLang="en-US" sz="1200">
                <a:latin typeface="VNI-Avo" pitchFamily="2" charset="0"/>
              </a:rPr>
              <a:pPr algn="r" eaLnBrk="1" hangingPunct="1"/>
              <a:t>2</a:t>
            </a:fld>
            <a:endParaRPr lang="en-US" altLang="en-US" sz="1200">
              <a:latin typeface="VNI-Avo" pitchFamily="2"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2D1E654-06F1-406B-B843-D34F98377020}" type="slidenum">
              <a:rPr lang="en-US" altLang="en-US" sz="1200">
                <a:latin typeface="VNI-Avo" pitchFamily="2" charset="0"/>
              </a:rPr>
              <a:pPr algn="r" eaLnBrk="1" hangingPunct="1"/>
              <a:t>20</a:t>
            </a:fld>
            <a:endParaRPr lang="en-US" altLang="en-US" sz="1200">
              <a:latin typeface="VNI-Avo" pitchFamily="2"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33563F3-BF69-4FEB-9172-A99980541F5F}" type="slidenum">
              <a:rPr lang="en-US" altLang="en-US" sz="1200">
                <a:latin typeface="VNI-Avo" pitchFamily="2" charset="0"/>
              </a:rPr>
              <a:pPr algn="r" eaLnBrk="1" hangingPunct="1"/>
              <a:t>21</a:t>
            </a:fld>
            <a:endParaRPr lang="en-US" altLang="en-US" sz="1200">
              <a:latin typeface="VNI-Avo" pitchFamily="2"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30347A0-CDE1-494F-A036-4C0DC27FE69E}" type="slidenum">
              <a:rPr lang="en-US" altLang="en-US" sz="1200">
                <a:latin typeface="VNI-Avo" pitchFamily="2" charset="0"/>
              </a:rPr>
              <a:pPr algn="r" eaLnBrk="1" hangingPunct="1"/>
              <a:t>3</a:t>
            </a:fld>
            <a:endParaRPr lang="en-US" altLang="en-US" sz="1200">
              <a:latin typeface="VNI-Avo" pitchFamily="2"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C32957B-31D7-4FF3-98AF-7F50C3BAB2BB}" type="slidenum">
              <a:rPr lang="en-US" altLang="en-US" sz="1200">
                <a:latin typeface="VNI-Avo" pitchFamily="2" charset="0"/>
              </a:rPr>
              <a:pPr algn="r" eaLnBrk="1" hangingPunct="1"/>
              <a:t>4</a:t>
            </a:fld>
            <a:endParaRPr lang="en-US" altLang="en-US" sz="1200">
              <a:latin typeface="VNI-Avo" pitchFamily="2"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99C388D-3F91-4D68-B56D-E8A2D69FE660}" type="slidenum">
              <a:rPr lang="en-US" altLang="en-US" sz="1200">
                <a:latin typeface="VNI-Avo" pitchFamily="2" charset="0"/>
              </a:rPr>
              <a:pPr algn="r" eaLnBrk="1" hangingPunct="1"/>
              <a:t>5</a:t>
            </a:fld>
            <a:endParaRPr lang="en-US" altLang="en-US" sz="1200">
              <a:latin typeface="VNI-Avo" pitchFamily="2"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1381FE2-E62C-4940-82F2-95FA669CC6D9}" type="slidenum">
              <a:rPr lang="en-US" altLang="en-US" sz="1200">
                <a:latin typeface="VNI-Avo" pitchFamily="2" charset="0"/>
              </a:rPr>
              <a:pPr algn="r" eaLnBrk="1" hangingPunct="1"/>
              <a:t>6</a:t>
            </a:fld>
            <a:endParaRPr lang="en-US" altLang="en-US" sz="1200">
              <a:latin typeface="VNI-Avo" pitchFamily="2"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05965F2-E529-4E6E-A83C-7901960A7211}" type="slidenum">
              <a:rPr lang="en-US" altLang="en-US" sz="1200">
                <a:latin typeface="VNI-Avo" pitchFamily="2" charset="0"/>
              </a:rPr>
              <a:pPr algn="r" eaLnBrk="1" hangingPunct="1"/>
              <a:t>7</a:t>
            </a:fld>
            <a:endParaRPr lang="en-US" altLang="en-US" sz="1200">
              <a:latin typeface="VNI-Avo" pitchFamily="2"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3246CBB-8A04-493B-ABEF-5E8801228CC4}" type="slidenum">
              <a:rPr lang="en-US" altLang="en-US" sz="1200">
                <a:latin typeface="VNI-Avo" pitchFamily="2" charset="0"/>
              </a:rPr>
              <a:pPr algn="r" eaLnBrk="1" hangingPunct="1"/>
              <a:t>8</a:t>
            </a:fld>
            <a:endParaRPr lang="en-US" altLang="en-US" sz="1200">
              <a:latin typeface="VNI-Avo" pitchFamily="2"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A186DD8-F9A3-46CB-B68F-1528614B046C}" type="slidenum">
              <a:rPr lang="en-US" altLang="en-US" sz="1200">
                <a:latin typeface="VNI-Avo" pitchFamily="2" charset="0"/>
              </a:rPr>
              <a:pPr algn="r" eaLnBrk="1" hangingPunct="1"/>
              <a:t>9</a:t>
            </a:fld>
            <a:endParaRPr lang="en-US" altLang="en-US" sz="1200">
              <a:latin typeface="VNI-Avo" pitchFamily="2"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rgbClr val="32324A"/>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p>
          </p:txBody>
        </p:sp>
        <p:sp>
          <p:nvSpPr>
            <p:cNvPr id="20" name="Rectangle 18"/>
            <p:cNvSpPr>
              <a:spLocks noChangeArrowheads="1"/>
            </p:cNvSpPr>
            <p:nvPr userDrawn="1"/>
          </p:nvSpPr>
          <p:spPr bwMode="hidden">
            <a:xfrm rot="39991575" flipH="1" flipV="1">
              <a:off x="5375"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US"/>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US"/>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US"/>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grpSp>
      <p:sp>
        <p:nvSpPr>
          <p:cNvPr id="35034"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US"/>
              <a:t>Click to edit Master title style</a:t>
            </a:r>
          </a:p>
        </p:txBody>
      </p:sp>
      <p:sp>
        <p:nvSpPr>
          <p:cNvPr id="35035"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en-US"/>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22" name="Rectangle 222"/>
          <p:cNvSpPr>
            <a:spLocks noGrp="1" noChangeArrowheads="1"/>
          </p:cNvSpPr>
          <p:nvPr>
            <p:ph type="sldNum" sz="quarter" idx="12"/>
          </p:nvPr>
        </p:nvSpPr>
        <p:spPr/>
        <p:txBody>
          <a:bodyPr/>
          <a:lstStyle>
            <a:lvl1pPr>
              <a:defRPr smtClean="0"/>
            </a:lvl1pPr>
          </a:lstStyle>
          <a:p>
            <a:pPr>
              <a:defRPr/>
            </a:pPr>
            <a:fld id="{A85F3B50-8D91-46F3-B858-84E90E5AD684}" type="slidenum">
              <a:rPr lang="en-US" altLang="en-US"/>
              <a:pPr>
                <a:defRPr/>
              </a:pPr>
              <a:t>‹#›</a:t>
            </a:fld>
            <a:endParaRPr lang="en-US" altLang="en-US"/>
          </a:p>
        </p:txBody>
      </p:sp>
    </p:spTree>
    <p:extLst>
      <p:ext uri="{BB962C8B-B14F-4D97-AF65-F5344CB8AC3E}">
        <p14:creationId xmlns:p14="http://schemas.microsoft.com/office/powerpoint/2010/main" val="2125512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9133D9F6-522B-4342-A442-D2B76610D476}" type="slidenum">
              <a:rPr lang="en-US" altLang="en-US"/>
              <a:pPr>
                <a:defRPr/>
              </a:pPr>
              <a:t>‹#›</a:t>
            </a:fld>
            <a:endParaRPr lang="en-US" alt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8326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DB203E45-CDC2-44D7-8EDD-B141A9FA0B42}" type="slidenum">
              <a:rPr lang="en-US" altLang="en-US"/>
              <a:pPr>
                <a:defRPr/>
              </a:pPr>
              <a:t>‹#›</a:t>
            </a:fld>
            <a:endParaRPr lang="en-US" alt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81374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5C963C-206E-4227-9572-EA9D6A2554EB}" type="slidenum">
              <a:rPr lang="en-US" altLang="en-US"/>
              <a:pPr>
                <a:defRPr/>
              </a:pPr>
              <a:t>‹#›</a:t>
            </a:fld>
            <a:endParaRPr lang="en-US" altLang="en-US"/>
          </a:p>
        </p:txBody>
      </p:sp>
    </p:spTree>
    <p:extLst>
      <p:ext uri="{BB962C8B-B14F-4D97-AF65-F5344CB8AC3E}">
        <p14:creationId xmlns:p14="http://schemas.microsoft.com/office/powerpoint/2010/main" val="369202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ABC3D7-3B67-4F63-961F-8ED15F76270A}" type="slidenum">
              <a:rPr lang="en-US" altLang="en-US"/>
              <a:pPr>
                <a:defRPr/>
              </a:pPr>
              <a:t>‹#›</a:t>
            </a:fld>
            <a:endParaRPr lang="en-US" altLang="en-US"/>
          </a:p>
        </p:txBody>
      </p:sp>
    </p:spTree>
    <p:extLst>
      <p:ext uri="{BB962C8B-B14F-4D97-AF65-F5344CB8AC3E}">
        <p14:creationId xmlns:p14="http://schemas.microsoft.com/office/powerpoint/2010/main" val="553135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5636E2-BEF0-47D6-A7C1-ACFD1F0748ED}" type="slidenum">
              <a:rPr lang="en-US" altLang="en-US"/>
              <a:pPr>
                <a:defRPr/>
              </a:pPr>
              <a:t>‹#›</a:t>
            </a:fld>
            <a:endParaRPr lang="en-US" altLang="en-US"/>
          </a:p>
        </p:txBody>
      </p:sp>
    </p:spTree>
    <p:extLst>
      <p:ext uri="{BB962C8B-B14F-4D97-AF65-F5344CB8AC3E}">
        <p14:creationId xmlns:p14="http://schemas.microsoft.com/office/powerpoint/2010/main" val="2062296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DD3999-1C57-4CD8-8B16-EEAA88D61881}" type="slidenum">
              <a:rPr lang="en-US" altLang="en-US"/>
              <a:pPr>
                <a:defRPr/>
              </a:pPr>
              <a:t>‹#›</a:t>
            </a:fld>
            <a:endParaRPr lang="en-US" altLang="en-US"/>
          </a:p>
        </p:txBody>
      </p:sp>
    </p:spTree>
    <p:extLst>
      <p:ext uri="{BB962C8B-B14F-4D97-AF65-F5344CB8AC3E}">
        <p14:creationId xmlns:p14="http://schemas.microsoft.com/office/powerpoint/2010/main" val="3770460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CEF3E3-EE40-4B1E-835F-4E6BA13B84BD}" type="slidenum">
              <a:rPr lang="en-US" altLang="en-US"/>
              <a:pPr>
                <a:defRPr/>
              </a:pPr>
              <a:t>‹#›</a:t>
            </a:fld>
            <a:endParaRPr lang="en-US" altLang="en-US"/>
          </a:p>
        </p:txBody>
      </p:sp>
    </p:spTree>
    <p:extLst>
      <p:ext uri="{BB962C8B-B14F-4D97-AF65-F5344CB8AC3E}">
        <p14:creationId xmlns:p14="http://schemas.microsoft.com/office/powerpoint/2010/main" val="3253942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AB88AB-20F8-4028-B694-C1FAC1BC15D3}" type="slidenum">
              <a:rPr lang="en-US" altLang="en-US"/>
              <a:pPr>
                <a:defRPr/>
              </a:pPr>
              <a:t>‹#›</a:t>
            </a:fld>
            <a:endParaRPr lang="en-US" altLang="en-US"/>
          </a:p>
        </p:txBody>
      </p:sp>
    </p:spTree>
    <p:extLst>
      <p:ext uri="{BB962C8B-B14F-4D97-AF65-F5344CB8AC3E}">
        <p14:creationId xmlns:p14="http://schemas.microsoft.com/office/powerpoint/2010/main" val="224082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29C4EFF-E87E-4DBA-9E15-F3473CB793C6}" type="slidenum">
              <a:rPr lang="en-US" altLang="en-US"/>
              <a:pPr>
                <a:defRPr/>
              </a:pPr>
              <a:t>‹#›</a:t>
            </a:fld>
            <a:endParaRPr lang="en-US" altLang="en-US"/>
          </a:p>
        </p:txBody>
      </p:sp>
    </p:spTree>
    <p:extLst>
      <p:ext uri="{BB962C8B-B14F-4D97-AF65-F5344CB8AC3E}">
        <p14:creationId xmlns:p14="http://schemas.microsoft.com/office/powerpoint/2010/main" val="2230091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BAA6E1-8BEF-464A-821B-12F132C2250F}" type="slidenum">
              <a:rPr lang="en-US" altLang="en-US"/>
              <a:pPr>
                <a:defRPr/>
              </a:pPr>
              <a:t>‹#›</a:t>
            </a:fld>
            <a:endParaRPr lang="en-US" altLang="en-US"/>
          </a:p>
        </p:txBody>
      </p:sp>
    </p:spTree>
    <p:extLst>
      <p:ext uri="{BB962C8B-B14F-4D97-AF65-F5344CB8AC3E}">
        <p14:creationId xmlns:p14="http://schemas.microsoft.com/office/powerpoint/2010/main" val="3703280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FDBACEA2-7498-443C-9B89-9EA63D65564B}" type="slidenum">
              <a:rPr lang="en-US" altLang="en-US"/>
              <a:pPr>
                <a:defRPr/>
              </a:pPr>
              <a:t>‹#›</a:t>
            </a:fld>
            <a:endParaRPr lang="en-US" alt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36237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F06905-7B3C-4B21-BA95-1CE1D06C251B}" type="slidenum">
              <a:rPr lang="en-US" altLang="en-US"/>
              <a:pPr>
                <a:defRPr/>
              </a:pPr>
              <a:t>‹#›</a:t>
            </a:fld>
            <a:endParaRPr lang="en-US" altLang="en-US"/>
          </a:p>
        </p:txBody>
      </p:sp>
    </p:spTree>
    <p:extLst>
      <p:ext uri="{BB962C8B-B14F-4D97-AF65-F5344CB8AC3E}">
        <p14:creationId xmlns:p14="http://schemas.microsoft.com/office/powerpoint/2010/main" val="980796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3A7D44-BBF2-4BDD-8C50-FC22964B86C7}" type="slidenum">
              <a:rPr lang="en-US" altLang="en-US"/>
              <a:pPr>
                <a:defRPr/>
              </a:pPr>
              <a:t>‹#›</a:t>
            </a:fld>
            <a:endParaRPr lang="en-US" altLang="en-US"/>
          </a:p>
        </p:txBody>
      </p:sp>
    </p:spTree>
    <p:extLst>
      <p:ext uri="{BB962C8B-B14F-4D97-AF65-F5344CB8AC3E}">
        <p14:creationId xmlns:p14="http://schemas.microsoft.com/office/powerpoint/2010/main" val="1301649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90C05B-410E-43E1-8FFC-824910A2769F}" type="slidenum">
              <a:rPr lang="en-US" altLang="en-US"/>
              <a:pPr>
                <a:defRPr/>
              </a:pPr>
              <a:t>‹#›</a:t>
            </a:fld>
            <a:endParaRPr lang="en-US" altLang="en-US"/>
          </a:p>
        </p:txBody>
      </p:sp>
    </p:spTree>
    <p:extLst>
      <p:ext uri="{BB962C8B-B14F-4D97-AF65-F5344CB8AC3E}">
        <p14:creationId xmlns:p14="http://schemas.microsoft.com/office/powerpoint/2010/main" val="2848580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defRPr/>
              </a:pPr>
              <a:endParaRPr lang="en-US"/>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p>
            </p:txBody>
          </p:sp>
          <p:sp>
            <p:nvSpPr>
              <p:cNvPr id="8" name="Freeform 6"/>
              <p:cNvSpPr>
                <a:spLocks/>
              </p:cNvSpPr>
              <p:nvPr/>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p>
            </p:txBody>
          </p:sp>
          <p:sp>
            <p:nvSpPr>
              <p:cNvPr id="9" name="Freeform 7"/>
              <p:cNvSpPr>
                <a:spLocks/>
              </p:cNvSpPr>
              <p:nvPr/>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p>
            </p:txBody>
          </p:sp>
          <p:sp>
            <p:nvSpPr>
              <p:cNvPr id="10" name="Freeform 8"/>
              <p:cNvSpPr>
                <a:spLocks/>
              </p:cNvSpPr>
              <p:nvPr/>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p>
            </p:txBody>
          </p:sp>
          <p:sp>
            <p:nvSpPr>
              <p:cNvPr id="11" name="Freeform 9"/>
              <p:cNvSpPr>
                <a:spLocks/>
              </p:cNvSpPr>
              <p:nvPr/>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p>
            </p:txBody>
          </p:sp>
          <p:sp>
            <p:nvSpPr>
              <p:cNvPr id="12" name="Freeform 10"/>
              <p:cNvSpPr>
                <a:spLocks/>
              </p:cNvSpPr>
              <p:nvPr/>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p>
            </p:txBody>
          </p:sp>
          <p:sp>
            <p:nvSpPr>
              <p:cNvPr id="13" name="Freeform 11"/>
              <p:cNvSpPr>
                <a:spLocks/>
              </p:cNvSpPr>
              <p:nvPr/>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p>
            </p:txBody>
          </p:sp>
          <p:sp>
            <p:nvSpPr>
              <p:cNvPr id="14" name="Freeform 12"/>
              <p:cNvSpPr>
                <a:spLocks/>
              </p:cNvSpPr>
              <p:nvPr/>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US"/>
              </a:p>
            </p:txBody>
          </p:sp>
          <p:sp>
            <p:nvSpPr>
              <p:cNvPr id="15" name="Freeform 13"/>
              <p:cNvSpPr>
                <a:spLocks/>
              </p:cNvSpPr>
              <p:nvPr/>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US"/>
              </a:p>
            </p:txBody>
          </p:sp>
          <p:sp>
            <p:nvSpPr>
              <p:cNvPr id="16" name="Freeform 14"/>
              <p:cNvSpPr>
                <a:spLocks/>
              </p:cNvSpPr>
              <p:nvPr/>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20" name="Freeform 18"/>
              <p:cNvSpPr>
                <a:spLocks/>
              </p:cNvSpPr>
              <p:nvPr/>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21" name="Freeform 19"/>
              <p:cNvSpPr>
                <a:spLocks/>
              </p:cNvSpPr>
              <p:nvPr/>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22" name="Freeform 20"/>
              <p:cNvSpPr>
                <a:spLocks/>
              </p:cNvSpPr>
              <p:nvPr/>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23" name="Freeform 21"/>
              <p:cNvSpPr>
                <a:spLocks/>
              </p:cNvSpPr>
              <p:nvPr/>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24" name="Freeform 22"/>
              <p:cNvSpPr>
                <a:spLocks/>
              </p:cNvSpPr>
              <p:nvPr/>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p>
            </p:txBody>
          </p:sp>
          <p:sp>
            <p:nvSpPr>
              <p:cNvPr id="25" name="Freeform 23"/>
              <p:cNvSpPr>
                <a:spLocks/>
              </p:cNvSpPr>
              <p:nvPr/>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p>
            </p:txBody>
          </p:sp>
          <p:sp>
            <p:nvSpPr>
              <p:cNvPr id="26" name="Freeform 24"/>
              <p:cNvSpPr>
                <a:spLocks/>
              </p:cNvSpPr>
              <p:nvPr/>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p>
            </p:txBody>
          </p:sp>
          <p:sp>
            <p:nvSpPr>
              <p:cNvPr id="27" name="Freeform 25"/>
              <p:cNvSpPr>
                <a:spLocks/>
              </p:cNvSpPr>
              <p:nvPr/>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p>
            </p:txBody>
          </p:sp>
          <p:sp>
            <p:nvSpPr>
              <p:cNvPr id="28" name="Freeform 26"/>
              <p:cNvSpPr>
                <a:spLocks/>
              </p:cNvSpPr>
              <p:nvPr/>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p>
            </p:txBody>
          </p:sp>
          <p:sp>
            <p:nvSpPr>
              <p:cNvPr id="31" name="Freeform 29"/>
              <p:cNvSpPr>
                <a:spLocks/>
              </p:cNvSpPr>
              <p:nvPr/>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55"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56"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57"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58"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59"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0"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1"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2"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3"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4"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5"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6"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7"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8"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82 w 305"/>
                    <a:gd name="T1" fmla="*/ 427 h 426"/>
                    <a:gd name="T2" fmla="*/ 306 w 305"/>
                    <a:gd name="T3" fmla="*/ 427 h 426"/>
                    <a:gd name="T4" fmla="*/ 0 w 305"/>
                    <a:gd name="T5" fmla="*/ 0 h 426"/>
                    <a:gd name="T6" fmla="*/ 0 w 305"/>
                    <a:gd name="T7" fmla="*/ 66 h 426"/>
                    <a:gd name="T8" fmla="*/ 252 w 305"/>
                    <a:gd name="T9" fmla="*/ 427 h 426"/>
                    <a:gd name="T10" fmla="*/ 282 w 305"/>
                    <a:gd name="T11" fmla="*/ 427 h 426"/>
                    <a:gd name="T12" fmla="*/ 282 w 305"/>
                    <a:gd name="T13" fmla="*/ 427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48"/>
                <p:cNvSpPr>
                  <a:spLocks/>
                </p:cNvSpPr>
                <p:nvPr/>
              </p:nvSpPr>
              <p:spPr bwMode="hidden">
                <a:xfrm>
                  <a:off x="5410" y="558"/>
                  <a:ext cx="348" cy="487"/>
                </a:xfrm>
                <a:custGeom>
                  <a:avLst/>
                  <a:gdLst>
                    <a:gd name="T0" fmla="*/ 24 w 347"/>
                    <a:gd name="T1" fmla="*/ 487 h 486"/>
                    <a:gd name="T2" fmla="*/ 48 w 347"/>
                    <a:gd name="T3" fmla="*/ 487 h 486"/>
                    <a:gd name="T4" fmla="*/ 348 w 347"/>
                    <a:gd name="T5" fmla="*/ 72 h 486"/>
                    <a:gd name="T6" fmla="*/ 348 w 347"/>
                    <a:gd name="T7" fmla="*/ 0 h 486"/>
                    <a:gd name="T8" fmla="*/ 0 w 347"/>
                    <a:gd name="T9" fmla="*/ 487 h 486"/>
                    <a:gd name="T10" fmla="*/ 24 w 347"/>
                    <a:gd name="T11" fmla="*/ 487 h 486"/>
                    <a:gd name="T12" fmla="*/ 24 w 347"/>
                    <a:gd name="T13" fmla="*/ 487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44"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45"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46"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47"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48"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49"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50"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51"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grpSp>
          <p:sp>
            <p:nvSpPr>
              <p:cNvPr id="35" name="Freeform 59"/>
              <p:cNvSpPr>
                <a:spLocks/>
              </p:cNvSpPr>
              <p:nvPr/>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63"/>
              <p:cNvSpPr>
                <a:spLocks/>
              </p:cNvSpPr>
              <p:nvPr/>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6691" name="Rectangle 67"/>
          <p:cNvSpPr>
            <a:spLocks noGrp="1" noChangeArrowheads="1"/>
          </p:cNvSpPr>
          <p:nvPr>
            <p:ph type="ctrTitle" sz="quarter"/>
          </p:nvPr>
        </p:nvSpPr>
        <p:spPr>
          <a:xfrm>
            <a:off x="455613" y="1920875"/>
            <a:ext cx="8226425" cy="1736725"/>
          </a:xfrm>
        </p:spPr>
        <p:txBody>
          <a:bodyPr anchor="b"/>
          <a:lstStyle>
            <a:lvl1pPr>
              <a:defRPr sz="5400"/>
            </a:lvl1pPr>
          </a:lstStyle>
          <a:p>
            <a:r>
              <a:rPr lang="en-US"/>
              <a:t>Click to edit Master title style</a:t>
            </a:r>
          </a:p>
        </p:txBody>
      </p:sp>
      <p:sp>
        <p:nvSpPr>
          <p:cNvPr id="26692"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9" name="Rectangle 69"/>
          <p:cNvSpPr>
            <a:spLocks noGrp="1" noChangeArrowheads="1"/>
          </p:cNvSpPr>
          <p:nvPr>
            <p:ph type="dt" sz="quarter" idx="10"/>
          </p:nvPr>
        </p:nvSpPr>
        <p:spPr/>
        <p:txBody>
          <a:bodyPr/>
          <a:lstStyle>
            <a:lvl1pPr>
              <a:defRPr/>
            </a:lvl1pPr>
          </a:lstStyle>
          <a:p>
            <a:pPr>
              <a:defRPr/>
            </a:pPr>
            <a:endParaRPr lang="en-US"/>
          </a:p>
        </p:txBody>
      </p:sp>
      <p:sp>
        <p:nvSpPr>
          <p:cNvPr id="70" name="Rectangle 70"/>
          <p:cNvSpPr>
            <a:spLocks noGrp="1" noChangeArrowheads="1"/>
          </p:cNvSpPr>
          <p:nvPr>
            <p:ph type="ftr" sz="quarter" idx="11"/>
          </p:nvPr>
        </p:nvSpPr>
        <p:spPr/>
        <p:txBody>
          <a:bodyPr/>
          <a:lstStyle>
            <a:lvl1pPr>
              <a:defRPr/>
            </a:lvl1pPr>
          </a:lstStyle>
          <a:p>
            <a:pPr>
              <a:defRPr/>
            </a:pPr>
            <a:endParaRPr lang="en-US"/>
          </a:p>
        </p:txBody>
      </p:sp>
      <p:sp>
        <p:nvSpPr>
          <p:cNvPr id="71" name="Rectangle 71"/>
          <p:cNvSpPr>
            <a:spLocks noGrp="1" noChangeArrowheads="1"/>
          </p:cNvSpPr>
          <p:nvPr>
            <p:ph type="sldNum" sz="quarter" idx="12"/>
          </p:nvPr>
        </p:nvSpPr>
        <p:spPr/>
        <p:txBody>
          <a:bodyPr/>
          <a:lstStyle>
            <a:lvl1pPr>
              <a:defRPr smtClean="0"/>
            </a:lvl1pPr>
          </a:lstStyle>
          <a:p>
            <a:pPr>
              <a:defRPr/>
            </a:pPr>
            <a:fld id="{15774508-55E1-4305-8624-2461E7E8406A}" type="slidenum">
              <a:rPr lang="en-US" altLang="en-US"/>
              <a:pPr>
                <a:defRPr/>
              </a:pPr>
              <a:t>‹#›</a:t>
            </a:fld>
            <a:endParaRPr lang="en-US" altLang="en-US"/>
          </a:p>
        </p:txBody>
      </p:sp>
    </p:spTree>
    <p:extLst>
      <p:ext uri="{BB962C8B-B14F-4D97-AF65-F5344CB8AC3E}">
        <p14:creationId xmlns:p14="http://schemas.microsoft.com/office/powerpoint/2010/main" val="98063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pPr>
              <a:defRPr/>
            </a:pPr>
            <a:fld id="{D0FE565E-8173-465F-BBCA-ACCD42341899}" type="slidenum">
              <a:rPr lang="en-US" altLang="en-US"/>
              <a:pPr>
                <a:defRPr/>
              </a:pPr>
              <a:t>‹#›</a:t>
            </a:fld>
            <a:endParaRPr lang="en-US" alt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9494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pPr>
              <a:defRPr/>
            </a:pPr>
            <a:fld id="{C7AC752B-9933-4A54-BCEE-E24E167EABC4}" type="slidenum">
              <a:rPr lang="en-US" altLang="en-US"/>
              <a:pPr>
                <a:defRPr/>
              </a:pPr>
              <a:t>‹#›</a:t>
            </a:fld>
            <a:endParaRPr lang="en-US" alt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232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18"/>
          <p:cNvSpPr>
            <a:spLocks noGrp="1" noChangeArrowheads="1"/>
          </p:cNvSpPr>
          <p:nvPr>
            <p:ph type="sldNum" sz="quarter" idx="10"/>
          </p:nvPr>
        </p:nvSpPr>
        <p:spPr>
          <a:ln/>
        </p:spPr>
        <p:txBody>
          <a:bodyPr/>
          <a:lstStyle>
            <a:lvl1pPr>
              <a:defRPr/>
            </a:lvl1pPr>
          </a:lstStyle>
          <a:p>
            <a:pPr>
              <a:defRPr/>
            </a:pPr>
            <a:fld id="{EA544BE6-04B2-4FAA-940F-F97955BF38B8}" type="slidenum">
              <a:rPr lang="en-US" altLang="en-US"/>
              <a:pPr>
                <a:defRPr/>
              </a:pPr>
              <a:t>‹#›</a:t>
            </a:fld>
            <a:endParaRPr lang="en-US" altLang="en-US"/>
          </a:p>
        </p:txBody>
      </p:sp>
      <p:sp>
        <p:nvSpPr>
          <p:cNvPr id="8" name="Rectangle 219"/>
          <p:cNvSpPr>
            <a:spLocks noGrp="1" noChangeArrowheads="1"/>
          </p:cNvSpPr>
          <p:nvPr>
            <p:ph type="dt" sz="half" idx="11"/>
          </p:nvPr>
        </p:nvSpPr>
        <p:spPr>
          <a:ln/>
        </p:spPr>
        <p:txBody>
          <a:bodyPr/>
          <a:lstStyle>
            <a:lvl1pPr>
              <a:defRPr/>
            </a:lvl1pPr>
          </a:lstStyle>
          <a:p>
            <a:pPr>
              <a:defRPr/>
            </a:pPr>
            <a:endParaRPr lang="en-US"/>
          </a:p>
        </p:txBody>
      </p:sp>
      <p:sp>
        <p:nvSpPr>
          <p:cNvPr id="9"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5006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18"/>
          <p:cNvSpPr>
            <a:spLocks noGrp="1" noChangeArrowheads="1"/>
          </p:cNvSpPr>
          <p:nvPr>
            <p:ph type="sldNum" sz="quarter" idx="10"/>
          </p:nvPr>
        </p:nvSpPr>
        <p:spPr>
          <a:ln/>
        </p:spPr>
        <p:txBody>
          <a:bodyPr/>
          <a:lstStyle>
            <a:lvl1pPr>
              <a:defRPr/>
            </a:lvl1pPr>
          </a:lstStyle>
          <a:p>
            <a:pPr>
              <a:defRPr/>
            </a:pPr>
            <a:fld id="{0F622301-CFE7-4FC5-8E37-65A380F51E43}" type="slidenum">
              <a:rPr lang="en-US" altLang="en-US"/>
              <a:pPr>
                <a:defRPr/>
              </a:pPr>
              <a:t>‹#›</a:t>
            </a:fld>
            <a:endParaRPr lang="en-US" altLang="en-US"/>
          </a:p>
        </p:txBody>
      </p:sp>
      <p:sp>
        <p:nvSpPr>
          <p:cNvPr id="4" name="Rectangle 219"/>
          <p:cNvSpPr>
            <a:spLocks noGrp="1" noChangeArrowheads="1"/>
          </p:cNvSpPr>
          <p:nvPr>
            <p:ph type="dt" sz="half" idx="11"/>
          </p:nvPr>
        </p:nvSpPr>
        <p:spPr>
          <a:ln/>
        </p:spPr>
        <p:txBody>
          <a:bodyPr/>
          <a:lstStyle>
            <a:lvl1pPr>
              <a:defRPr/>
            </a:lvl1pPr>
          </a:lstStyle>
          <a:p>
            <a:pPr>
              <a:defRPr/>
            </a:pPr>
            <a:endParaRPr lang="en-US"/>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7254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E6F169D4-8A11-49CB-A239-8EE8FA1CDA7A}" type="slidenum">
              <a:rPr lang="en-US" altLang="en-US"/>
              <a:pPr>
                <a:defRPr/>
              </a:pPr>
              <a:t>‹#›</a:t>
            </a:fld>
            <a:endParaRPr lang="en-US" altLang="en-US"/>
          </a:p>
        </p:txBody>
      </p:sp>
      <p:sp>
        <p:nvSpPr>
          <p:cNvPr id="3" name="Rectangle 219"/>
          <p:cNvSpPr>
            <a:spLocks noGrp="1" noChangeArrowheads="1"/>
          </p:cNvSpPr>
          <p:nvPr>
            <p:ph type="dt" sz="half" idx="11"/>
          </p:nvPr>
        </p:nvSpPr>
        <p:spPr>
          <a:ln/>
        </p:spPr>
        <p:txBody>
          <a:bodyPr/>
          <a:lstStyle>
            <a:lvl1pPr>
              <a:defRPr/>
            </a:lvl1pPr>
          </a:lstStyle>
          <a:p>
            <a:pPr>
              <a:defRPr/>
            </a:pPr>
            <a:endParaRPr lang="en-US"/>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61642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50DB06F9-3E25-451E-9A5B-E1A5BFBC491C}" type="slidenum">
              <a:rPr lang="en-US" altLang="en-US"/>
              <a:pPr>
                <a:defRPr/>
              </a:pPr>
              <a:t>‹#›</a:t>
            </a:fld>
            <a:endParaRPr lang="en-US" alt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41744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065AB3AC-CECE-4629-AE58-840803E6A990}" type="slidenum">
              <a:rPr lang="en-US" altLang="en-US"/>
              <a:pPr>
                <a:defRPr/>
              </a:pPr>
              <a:t>‹#›</a:t>
            </a:fld>
            <a:endParaRPr lang="en-US" alt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48173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F2F47"/>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3379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3379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3379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3379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3379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3380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3380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3380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3380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3380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3380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3380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3380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3380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33809"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effectLst>
                  <a:outerShdw blurRad="38100" dist="38100" dir="2700000" algn="tl">
                    <a:srgbClr val="000000"/>
                  </a:outerShdw>
                </a:effectLst>
              </a:endParaRPr>
            </a:p>
          </p:txBody>
        </p:sp>
        <p:sp>
          <p:nvSpPr>
            <p:cNvPr id="33810"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effectLst>
                  <a:outerShdw blurRad="38100" dist="38100" dir="2700000" algn="tl">
                    <a:srgbClr val="000000"/>
                  </a:outerShdw>
                </a:effectLst>
              </a:endParaRPr>
            </a:p>
          </p:txBody>
        </p:sp>
        <p:sp>
          <p:nvSpPr>
            <p:cNvPr id="3381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3381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3381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3381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3381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3381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3381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3381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3381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3382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3382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3382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3382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3382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3382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3382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3382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3382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3382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3383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3383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3383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3383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3383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3383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3383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3383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3383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3383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3384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3384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3384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3384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3384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3384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3384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3384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3384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3384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3385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3385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3385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3385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3385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3385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3385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3385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3385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3385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3386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3386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3386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3386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3386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3386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3386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3386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3386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3386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3387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3387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3387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3387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3387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3387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3387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87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3387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3387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3388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3388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3388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3388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3388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3388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3388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3388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3388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3388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3389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3389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3389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3389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3389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3389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3389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3389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3389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3389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3390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3390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3390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3390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3390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3390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3390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3390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3390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3390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3391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3391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3391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1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1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1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3391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3391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3391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3391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3392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3392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3392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2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2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2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2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2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2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2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3393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3393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3393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3393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3393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3393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3393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3393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3393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3393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3394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3394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4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3394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3394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4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4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4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4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4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5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5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5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5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5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5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5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5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5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5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6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3396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3396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3396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3396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6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6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6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6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6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7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7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7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397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3397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3397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3397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3397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3397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3397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3398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3398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US"/>
            </a:p>
          </p:txBody>
        </p:sp>
        <p:sp>
          <p:nvSpPr>
            <p:cNvPr id="3398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3398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3398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3398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3398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3398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33988"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33989"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33990"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33991"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33992"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33993"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33994"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33995"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33996"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33997"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33998"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33999"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34000"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34001"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34002"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34003"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US"/>
            </a:p>
          </p:txBody>
        </p:sp>
        <p:sp>
          <p:nvSpPr>
            <p:cNvPr id="34004"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US"/>
            </a:p>
          </p:txBody>
        </p:sp>
        <p:sp>
          <p:nvSpPr>
            <p:cNvPr id="34005"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3400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3400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3400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34009"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grpSp>
      <p:sp>
        <p:nvSpPr>
          <p:cNvPr id="34010"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4E935765-8897-4307-BD3B-3A102445716E}" type="slidenum">
              <a:rPr lang="en-US" altLang="en-US"/>
              <a:pPr>
                <a:defRPr/>
              </a:pPr>
              <a:t>‹#›</a:t>
            </a:fld>
            <a:endParaRPr lang="en-US" altLang="en-US"/>
          </a:p>
        </p:txBody>
      </p:sp>
      <p:sp>
        <p:nvSpPr>
          <p:cNvPr id="34011"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pitchFamily="34" charset="0"/>
              </a:defRPr>
            </a:lvl1pPr>
          </a:lstStyle>
          <a:p>
            <a:pPr>
              <a:defRPr/>
            </a:pPr>
            <a:endParaRPr lang="en-US"/>
          </a:p>
        </p:txBody>
      </p:sp>
      <p:sp>
        <p:nvSpPr>
          <p:cNvPr id="34012"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pitchFamily="34" charset="0"/>
              </a:defRPr>
            </a:lvl1pPr>
          </a:lstStyle>
          <a:p>
            <a:pPr>
              <a:defRPr/>
            </a:pPr>
            <a:endParaRPr lang="en-US"/>
          </a:p>
        </p:txBody>
      </p:sp>
      <p:sp>
        <p:nvSpPr>
          <p:cNvPr id="34013"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014"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907"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VNI-Avo" pitchFamily="2" charset="0"/>
              </a:defRPr>
            </a:lvl1pPr>
          </a:lstStyle>
          <a:p>
            <a:pPr>
              <a:defRPr/>
            </a:pPr>
            <a:fld id="{C7E5FB53-53AA-4EA5-8C75-3737B652F8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Avo" pitchFamily="2" charset="0"/>
        </a:defRPr>
      </a:lvl2pPr>
      <a:lvl3pPr algn="ctr" rtl="0" eaLnBrk="0" fontAlgn="base" hangingPunct="0">
        <a:spcBef>
          <a:spcPct val="0"/>
        </a:spcBef>
        <a:spcAft>
          <a:spcPct val="0"/>
        </a:spcAft>
        <a:defRPr sz="4400">
          <a:solidFill>
            <a:schemeClr val="tx2"/>
          </a:solidFill>
          <a:latin typeface="VNI-Avo" pitchFamily="2" charset="0"/>
        </a:defRPr>
      </a:lvl3pPr>
      <a:lvl4pPr algn="ctr" rtl="0" eaLnBrk="0" fontAlgn="base" hangingPunct="0">
        <a:spcBef>
          <a:spcPct val="0"/>
        </a:spcBef>
        <a:spcAft>
          <a:spcPct val="0"/>
        </a:spcAft>
        <a:defRPr sz="4400">
          <a:solidFill>
            <a:schemeClr val="tx2"/>
          </a:solidFill>
          <a:latin typeface="VNI-Avo" pitchFamily="2" charset="0"/>
        </a:defRPr>
      </a:lvl4pPr>
      <a:lvl5pPr algn="ctr" rtl="0" eaLnBrk="0" fontAlgn="base" hangingPunct="0">
        <a:spcBef>
          <a:spcPct val="0"/>
        </a:spcBef>
        <a:spcAft>
          <a:spcPct val="0"/>
        </a:spcAft>
        <a:defRPr sz="4400">
          <a:solidFill>
            <a:schemeClr val="tx2"/>
          </a:solidFill>
          <a:latin typeface="VNI-Avo" pitchFamily="2" charset="0"/>
        </a:defRPr>
      </a:lvl5pPr>
      <a:lvl6pPr marL="457200" algn="ctr" rtl="0" fontAlgn="base">
        <a:spcBef>
          <a:spcPct val="0"/>
        </a:spcBef>
        <a:spcAft>
          <a:spcPct val="0"/>
        </a:spcAft>
        <a:defRPr sz="4400">
          <a:solidFill>
            <a:schemeClr val="tx2"/>
          </a:solidFill>
          <a:latin typeface="VNI-Avo" pitchFamily="2" charset="0"/>
        </a:defRPr>
      </a:lvl6pPr>
      <a:lvl7pPr marL="914400" algn="ctr" rtl="0" fontAlgn="base">
        <a:spcBef>
          <a:spcPct val="0"/>
        </a:spcBef>
        <a:spcAft>
          <a:spcPct val="0"/>
        </a:spcAft>
        <a:defRPr sz="4400">
          <a:solidFill>
            <a:schemeClr val="tx2"/>
          </a:solidFill>
          <a:latin typeface="VNI-Avo" pitchFamily="2" charset="0"/>
        </a:defRPr>
      </a:lvl7pPr>
      <a:lvl8pPr marL="1371600" algn="ctr" rtl="0" fontAlgn="base">
        <a:spcBef>
          <a:spcPct val="0"/>
        </a:spcBef>
        <a:spcAft>
          <a:spcPct val="0"/>
        </a:spcAft>
        <a:defRPr sz="4400">
          <a:solidFill>
            <a:schemeClr val="tx2"/>
          </a:solidFill>
          <a:latin typeface="VNI-Avo" pitchFamily="2" charset="0"/>
        </a:defRPr>
      </a:lvl8pPr>
      <a:lvl9pPr marL="1828800" algn="ctr" rtl="0" fontAlgn="base">
        <a:spcBef>
          <a:spcPct val="0"/>
        </a:spcBef>
        <a:spcAft>
          <a:spcPct val="0"/>
        </a:spcAft>
        <a:defRPr sz="4400">
          <a:solidFill>
            <a:schemeClr val="tx2"/>
          </a:solidFill>
          <a:latin typeface="VNI-Avo"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14161"/>
            </a:gs>
            <a:gs pos="100000">
              <a:schemeClr val="bg1"/>
            </a:gs>
          </a:gsLst>
          <a:lin ang="5400000" scaled="1"/>
        </a:gradFill>
        <a:effectLst/>
      </p:bgPr>
    </p:bg>
    <p:spTree>
      <p:nvGrpSpPr>
        <p:cNvPr id="1" name=""/>
        <p:cNvGrpSpPr/>
        <p:nvPr/>
      </p:nvGrpSpPr>
      <p:grpSpPr>
        <a:xfrm>
          <a:off x="0" y="0"/>
          <a:ext cx="0" cy="0"/>
          <a:chOff x="0" y="0"/>
          <a:chExt cx="0" cy="0"/>
        </a:xfrm>
      </p:grpSpPr>
      <p:sp>
        <p:nvSpPr>
          <p:cNvPr id="25667" name="Rectangle 67"/>
          <p:cNvSpPr>
            <a:spLocks noGrp="1" noChangeArrowheads="1"/>
          </p:cNvSpPr>
          <p:nvPr>
            <p:ph type="title"/>
          </p:nvPr>
        </p:nvSpPr>
        <p:spPr bwMode="auto">
          <a:xfrm>
            <a:off x="455613" y="273050"/>
            <a:ext cx="8226425"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5671" name="Rectangle 71"/>
          <p:cNvSpPr>
            <a:spLocks noGrp="1" noChangeArrowheads="1"/>
          </p:cNvSpPr>
          <p:nvPr>
            <p:ph type="body" idx="1"/>
          </p:nvPr>
        </p:nvSpPr>
        <p:spPr bwMode="auto">
          <a:xfrm>
            <a:off x="455613" y="1598613"/>
            <a:ext cx="8226425"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 name="Rectangle 69"/>
          <p:cNvSpPr>
            <a:spLocks noGrp="1" noChangeArrowheads="1"/>
          </p:cNvSpPr>
          <p:nvPr>
            <p:ph type="dt" sz="quarter" idx="2"/>
          </p:nvPr>
        </p:nvSpPr>
        <p:spPr bwMode="auto">
          <a:xfrm>
            <a:off x="455613" y="6242050"/>
            <a:ext cx="2130425" cy="47466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Arial" pitchFamily="34" charset="0"/>
              </a:defRPr>
            </a:lvl1pPr>
          </a:lstStyle>
          <a:p>
            <a:pPr>
              <a:defRPr/>
            </a:pPr>
            <a:endParaRPr lang="en-US"/>
          </a:p>
        </p:txBody>
      </p:sp>
      <p:sp>
        <p:nvSpPr>
          <p:cNvPr id="138" name="Rectangle 70"/>
          <p:cNvSpPr>
            <a:spLocks noGrp="1" noChangeArrowheads="1"/>
          </p:cNvSpPr>
          <p:nvPr>
            <p:ph type="ftr" sz="quarter" idx="3"/>
          </p:nvPr>
        </p:nvSpPr>
        <p:spPr bwMode="auto">
          <a:xfrm>
            <a:off x="3124200" y="6242050"/>
            <a:ext cx="2895600" cy="47466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Arial" pitchFamily="34" charset="0"/>
              </a:defRPr>
            </a:lvl1pPr>
          </a:lstStyle>
          <a:p>
            <a:pPr>
              <a:defRPr/>
            </a:pPr>
            <a:endParaRPr lang="en-US"/>
          </a:p>
        </p:txBody>
      </p:sp>
      <p:sp>
        <p:nvSpPr>
          <p:cNvPr id="139" name="Rectangle 71"/>
          <p:cNvSpPr>
            <a:spLocks noGrp="1" noChangeArrowheads="1"/>
          </p:cNvSpPr>
          <p:nvPr>
            <p:ph type="sldNum" sz="quarter" idx="4"/>
          </p:nvPr>
        </p:nvSpPr>
        <p:spPr bwMode="auto">
          <a:xfrm>
            <a:off x="6553200" y="6242050"/>
            <a:ext cx="2130425" cy="47466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a:defRPr/>
            </a:pPr>
            <a:fld id="{0F81D6BD-65F6-48BA-BA76-BF7663D28A54}"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908"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tx2"/>
        </a:buClr>
        <a:buSzPct val="115000"/>
        <a:buFont typeface="Wingdings" panose="05000000000000000000" pitchFamily="2" charset="2"/>
        <a:buChar char="§"/>
        <a:defRPr sz="3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a:solidFill>
            <a:schemeClr val="tx1"/>
          </a:solidFill>
          <a:effectLst>
            <a:outerShdw blurRad="38100" dist="38100" dir="2700000" algn="tl">
              <a:srgbClr val="000000"/>
            </a:outerShdw>
          </a:effectLst>
          <a:latin typeface="Arial" charset="0"/>
        </a:defRPr>
      </a:lvl2pPr>
      <a:lvl3pPr marL="1143000" indent="-228600" algn="l" rtl="0" eaLnBrk="0" fontAlgn="base" hangingPunct="0">
        <a:spcBef>
          <a:spcPct val="20000"/>
        </a:spcBef>
        <a:spcAft>
          <a:spcPct val="0"/>
        </a:spcAft>
        <a:buClr>
          <a:schemeClr val="tx2"/>
        </a:buClr>
        <a:buSzPct val="115000"/>
        <a:buFont typeface="Wingdings" panose="05000000000000000000" pitchFamily="2" charset="2"/>
        <a:buChar char="§"/>
        <a:defRPr sz="2400">
          <a:solidFill>
            <a:schemeClr val="tx1"/>
          </a:solidFill>
          <a:effectLst>
            <a:outerShdw blurRad="38100" dist="38100" dir="2700000" algn="tl">
              <a:srgbClr val="000000"/>
            </a:outerShdw>
          </a:effectLst>
          <a:latin typeface="Arial" charset="0"/>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effectLst>
            <a:outerShdw blurRad="38100" dist="38100" dir="2700000" algn="tl">
              <a:srgbClr val="000000"/>
            </a:outerShdw>
          </a:effectLst>
          <a:latin typeface="Arial" charset="0"/>
        </a:defRPr>
      </a:lvl4pPr>
      <a:lvl5pPr marL="2057400" indent="-228600" algn="l" rtl="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charset="0"/>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6.jpeg"/><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notesSlide" Target="../notesSlides/notesSlide11.xml"/><Relationship Id="rId7" Type="http://schemas.openxmlformats.org/officeDocument/2006/relationships/image" Target="../media/image31.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wmf"/><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37.pn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39.pn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jpe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CCFF33"/>
        </a:solidFill>
        <a:effectLst/>
      </p:bgPr>
    </p:bg>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539750" y="476250"/>
            <a:ext cx="12239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9pPr>
          </a:lstStyle>
          <a:p>
            <a:pPr>
              <a:spcBef>
                <a:spcPct val="50000"/>
              </a:spcBef>
              <a:buClrTx/>
              <a:buFontTx/>
              <a:buNone/>
            </a:pPr>
            <a:r>
              <a:rPr lang="en-US" altLang="en-US" sz="3000" dirty="0">
                <a:solidFill>
                  <a:srgbClr val="FF0000"/>
                </a:solidFill>
              </a:rPr>
              <a:t>Bài </a:t>
            </a:r>
            <a:r>
              <a:rPr lang="en-US" altLang="en-US" sz="3000" dirty="0" smtClean="0">
                <a:solidFill>
                  <a:srgbClr val="FF0000"/>
                </a:solidFill>
              </a:rPr>
              <a:t>1: </a:t>
            </a:r>
            <a:endParaRPr lang="en-US" altLang="en-US" sz="3000" dirty="0">
              <a:solidFill>
                <a:srgbClr val="FF0000"/>
              </a:solidFill>
            </a:endParaRPr>
          </a:p>
        </p:txBody>
      </p:sp>
      <p:sp>
        <p:nvSpPr>
          <p:cNvPr id="27653" name="Text Box 5"/>
          <p:cNvSpPr txBox="1">
            <a:spLocks noChangeArrowheads="1"/>
          </p:cNvSpPr>
          <p:nvPr/>
        </p:nvSpPr>
        <p:spPr bwMode="auto">
          <a:xfrm>
            <a:off x="323528" y="1700808"/>
            <a:ext cx="8496300" cy="2530475"/>
          </a:xfrm>
          <a:prstGeom prst="rect">
            <a:avLst/>
          </a:prstGeom>
          <a:noFill/>
          <a:ln w="9525">
            <a:noFill/>
            <a:miter lim="800000"/>
            <a:headEnd/>
            <a:tailEnd/>
          </a:ln>
          <a:effectLst/>
        </p:spPr>
        <p:txBody>
          <a:bodyPr>
            <a:spAutoFit/>
          </a:bodyPr>
          <a:lstStyle/>
          <a:p>
            <a:pPr algn="ctr">
              <a:spcBef>
                <a:spcPct val="50000"/>
              </a:spcBef>
              <a:defRPr/>
            </a:pPr>
            <a:r>
              <a:rPr lang="en-US" sz="4000" dirty="0">
                <a:solidFill>
                  <a:schemeClr val="accent1">
                    <a:lumMod val="75000"/>
                  </a:schemeClr>
                </a:solidFill>
                <a:effectLst>
                  <a:outerShdw blurRad="38100" dist="38100" dir="2700000" algn="tl">
                    <a:srgbClr val="000000"/>
                  </a:outerShdw>
                </a:effectLst>
                <a:latin typeface="Arial" charset="0"/>
              </a:rPr>
              <a:t>TỪ MÁY TÍNH </a:t>
            </a:r>
          </a:p>
          <a:p>
            <a:pPr algn="ctr">
              <a:spcBef>
                <a:spcPct val="50000"/>
              </a:spcBef>
              <a:defRPr/>
            </a:pPr>
            <a:r>
              <a:rPr lang="en-US" sz="4000" dirty="0">
                <a:solidFill>
                  <a:schemeClr val="accent1">
                    <a:lumMod val="75000"/>
                  </a:schemeClr>
                </a:solidFill>
                <a:effectLst>
                  <a:outerShdw blurRad="38100" dist="38100" dir="2700000" algn="tl">
                    <a:srgbClr val="000000"/>
                  </a:outerShdw>
                </a:effectLst>
                <a:latin typeface="Arial" charset="0"/>
              </a:rPr>
              <a:t>ĐẾN MẠNG MÁY TÍNH</a:t>
            </a:r>
          </a:p>
          <a:p>
            <a:pPr algn="ctr">
              <a:spcBef>
                <a:spcPct val="50000"/>
              </a:spcBef>
              <a:defRPr/>
            </a:pPr>
            <a:r>
              <a:rPr lang="en-US" sz="4000" i="1" dirty="0">
                <a:solidFill>
                  <a:schemeClr val="accent1">
                    <a:lumMod val="75000"/>
                  </a:schemeClr>
                </a:solidFill>
                <a:effectLst>
                  <a:outerShdw blurRad="38100" dist="38100" dir="2700000" algn="tl">
                    <a:srgbClr val="000000"/>
                  </a:outerShdw>
                </a:effectLst>
                <a:latin typeface="Arial" charset="0"/>
              </a:rPr>
              <a:t>(Computer _ Computer Network)</a:t>
            </a:r>
          </a:p>
        </p:txBody>
      </p:sp>
      <p:pic>
        <p:nvPicPr>
          <p:cNvPr id="4" name="Picture 28" descr="t16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362075"/>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2" descr="t16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1412776"/>
            <a:ext cx="1026993" cy="102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Bauernb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5518150"/>
            <a:ext cx="48768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flower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648872" y="5715000"/>
            <a:ext cx="11049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descr="butterfly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8272" y="4724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butterfly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8872" y="4953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2" descr="butterfly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3272" y="4495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 fill="hold"/>
                                        <p:tgtEl>
                                          <p:spTgt spid="27652"/>
                                        </p:tgtEl>
                                        <p:attrNameLst>
                                          <p:attrName>ppt_x</p:attrName>
                                        </p:attrNameLst>
                                      </p:cBhvr>
                                      <p:tavLst>
                                        <p:tav tm="0">
                                          <p:val>
                                            <p:strVal val="0-#ppt_w/2"/>
                                          </p:val>
                                        </p:tav>
                                        <p:tav tm="100000">
                                          <p:val>
                                            <p:strVal val="#ppt_x"/>
                                          </p:val>
                                        </p:tav>
                                      </p:tavLst>
                                    </p:anim>
                                    <p:anim calcmode="lin" valueType="num">
                                      <p:cBhvr additive="base">
                                        <p:cTn id="8" dur="500" fill="hold"/>
                                        <p:tgtEl>
                                          <p:spTgt spid="2765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27653"/>
                                        </p:tgtEl>
                                        <p:attrNameLst>
                                          <p:attrName>style.visibility</p:attrName>
                                        </p:attrNameLst>
                                      </p:cBhvr>
                                      <p:to>
                                        <p:strVal val="visible"/>
                                      </p:to>
                                    </p:set>
                                    <p:animEffect transition="in" filter="fade">
                                      <p:cBhvr>
                                        <p:cTn id="12" dur="1000"/>
                                        <p:tgtEl>
                                          <p:spTgt spid="27653"/>
                                        </p:tgtEl>
                                      </p:cBhvr>
                                    </p:animEffect>
                                    <p:anim calcmode="lin" valueType="num">
                                      <p:cBhvr>
                                        <p:cTn id="13" dur="1000" fill="hold"/>
                                        <p:tgtEl>
                                          <p:spTgt spid="27653"/>
                                        </p:tgtEl>
                                        <p:attrNameLst>
                                          <p:attrName>ppt_w</p:attrName>
                                        </p:attrNameLst>
                                      </p:cBhvr>
                                      <p:tavLst>
                                        <p:tav tm="0" fmla="#ppt_w*sin(2.5*pi*$)">
                                          <p:val>
                                            <p:fltVal val="0"/>
                                          </p:val>
                                        </p:tav>
                                        <p:tav tm="100000">
                                          <p:val>
                                            <p:fltVal val="1"/>
                                          </p:val>
                                        </p:tav>
                                      </p:tavLst>
                                    </p:anim>
                                    <p:anim calcmode="lin" valueType="num">
                                      <p:cBhvr>
                                        <p:cTn id="14" dur="1000" fill="hold"/>
                                        <p:tgtEl>
                                          <p:spTgt spid="27653"/>
                                        </p:tgtEl>
                                        <p:attrNameLst>
                                          <p:attrName>ppt_h</p:attrName>
                                        </p:attrNameLst>
                                      </p:cBhvr>
                                      <p:tavLst>
                                        <p:tav tm="0">
                                          <p:val>
                                            <p:strVal val="#ppt_h"/>
                                          </p:val>
                                        </p:tav>
                                        <p:tav tm="100000">
                                          <p:val>
                                            <p:strVal val="#ppt_h"/>
                                          </p:val>
                                        </p:tav>
                                      </p:tavLst>
                                    </p:anim>
                                  </p:childTnLst>
                                </p:cTn>
                              </p:par>
                            </p:childTnLst>
                          </p:cTn>
                        </p:par>
                        <p:par>
                          <p:cTn id="15" fill="hold">
                            <p:stCondLst>
                              <p:cond delay="6300"/>
                            </p:stCondLst>
                            <p:childTnLst>
                              <p:par>
                                <p:cTn id="16" presetID="2" presetClass="entr" presetSubtype="9"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0" fill="hold"/>
                                        <p:tgtEl>
                                          <p:spTgt spid="4"/>
                                        </p:tgtEl>
                                        <p:attrNameLst>
                                          <p:attrName>ppt_x</p:attrName>
                                        </p:attrNameLst>
                                      </p:cBhvr>
                                      <p:tavLst>
                                        <p:tav tm="0">
                                          <p:val>
                                            <p:strVal val="0-#ppt_w/2"/>
                                          </p:val>
                                        </p:tav>
                                        <p:tav tm="100000">
                                          <p:val>
                                            <p:strVal val="#ppt_x"/>
                                          </p:val>
                                        </p:tav>
                                      </p:tavLst>
                                    </p:anim>
                                    <p:anim calcmode="lin" valueType="num">
                                      <p:cBhvr additive="base">
                                        <p:cTn id="19" dur="5000" fill="hold"/>
                                        <p:tgtEl>
                                          <p:spTgt spid="4"/>
                                        </p:tgtEl>
                                        <p:attrNameLst>
                                          <p:attrName>ppt_y</p:attrName>
                                        </p:attrNameLst>
                                      </p:cBhvr>
                                      <p:tavLst>
                                        <p:tav tm="0">
                                          <p:val>
                                            <p:strVal val="0-#ppt_h/2"/>
                                          </p:val>
                                        </p:tav>
                                        <p:tav tm="100000">
                                          <p:val>
                                            <p:strVal val="#ppt_y"/>
                                          </p:val>
                                        </p:tav>
                                      </p:tavLst>
                                    </p:anim>
                                  </p:childTnLst>
                                </p:cTn>
                              </p:par>
                            </p:childTnLst>
                          </p:cTn>
                        </p:par>
                        <p:par>
                          <p:cTn id="20" fill="hold">
                            <p:stCondLst>
                              <p:cond delay="11300"/>
                            </p:stCondLst>
                            <p:childTnLst>
                              <p:par>
                                <p:cTn id="21" presetID="2" presetClass="entr" presetSubtype="9"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0" fill="hold"/>
                                        <p:tgtEl>
                                          <p:spTgt spid="5"/>
                                        </p:tgtEl>
                                        <p:attrNameLst>
                                          <p:attrName>ppt_x</p:attrName>
                                        </p:attrNameLst>
                                      </p:cBhvr>
                                      <p:tavLst>
                                        <p:tav tm="0">
                                          <p:val>
                                            <p:strVal val="0-#ppt_w/2"/>
                                          </p:val>
                                        </p:tav>
                                        <p:tav tm="100000">
                                          <p:val>
                                            <p:strVal val="#ppt_x"/>
                                          </p:val>
                                        </p:tav>
                                      </p:tavLst>
                                    </p:anim>
                                    <p:anim calcmode="lin" valueType="num">
                                      <p:cBhvr additive="base">
                                        <p:cTn id="24" dur="50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16300"/>
                            </p:stCondLst>
                            <p:childTnLst>
                              <p:par>
                                <p:cTn id="26" presetID="10"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000"/>
                                        <p:tgtEl>
                                          <p:spTgt spid="9"/>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29058" name="Picture 2" descr="intel83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73238"/>
            <a:ext cx="2667000" cy="16144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9059" name="Picture 3"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863725"/>
            <a:ext cx="2438400" cy="160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9060" name="Picture 4" desc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289425"/>
            <a:ext cx="2362200" cy="1754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29061" name="Text Box 5"/>
          <p:cNvSpPr txBox="1">
            <a:spLocks noChangeArrowheads="1"/>
          </p:cNvSpPr>
          <p:nvPr/>
        </p:nvSpPr>
        <p:spPr bwMode="auto">
          <a:xfrm>
            <a:off x="381000" y="3616325"/>
            <a:ext cx="2362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lgn="ctr" eaLnBrk="1" hangingPunct="1">
              <a:spcBef>
                <a:spcPct val="50000"/>
              </a:spcBef>
              <a:buFont typeface="Wingdings" panose="05000000000000000000" pitchFamily="2" charset="2"/>
              <a:buNone/>
            </a:pPr>
            <a:r>
              <a:rPr lang="en-US" altLang="en-US" sz="2400">
                <a:solidFill>
                  <a:srgbClr val="0000CC"/>
                </a:solidFill>
                <a:latin typeface="Arial" panose="020B0604020202020204" pitchFamily="34" charset="0"/>
                <a:sym typeface="Wingdings" panose="05000000000000000000" pitchFamily="2" charset="2"/>
              </a:rPr>
              <a:t>Vỉ mạng</a:t>
            </a:r>
            <a:endParaRPr lang="en-US" altLang="en-US" sz="2400" b="1" i="1">
              <a:solidFill>
                <a:srgbClr val="0000CC"/>
              </a:solidFill>
              <a:latin typeface=".VnSouthern" pitchFamily="34" charset="0"/>
              <a:sym typeface="Wingdings" panose="05000000000000000000" pitchFamily="2" charset="2"/>
            </a:endParaRPr>
          </a:p>
        </p:txBody>
      </p:sp>
      <p:sp>
        <p:nvSpPr>
          <p:cNvPr id="429062" name="Text Box 6"/>
          <p:cNvSpPr txBox="1">
            <a:spLocks noChangeArrowheads="1"/>
          </p:cNvSpPr>
          <p:nvPr/>
        </p:nvSpPr>
        <p:spPr bwMode="auto">
          <a:xfrm>
            <a:off x="3505200" y="3616325"/>
            <a:ext cx="2514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lgn="ctr" eaLnBrk="1" hangingPunct="1">
              <a:spcBef>
                <a:spcPct val="50000"/>
              </a:spcBef>
              <a:buFont typeface="Wingdings" panose="05000000000000000000" pitchFamily="2" charset="2"/>
              <a:buNone/>
            </a:pPr>
            <a:r>
              <a:rPr lang="en-US" altLang="en-US" sz="2400">
                <a:solidFill>
                  <a:srgbClr val="0000CC"/>
                </a:solidFill>
                <a:latin typeface="Arial" panose="020B0604020202020204" pitchFamily="34" charset="0"/>
                <a:sym typeface="Wingdings" panose="05000000000000000000" pitchFamily="2" charset="2"/>
              </a:rPr>
              <a:t>Hub</a:t>
            </a:r>
            <a:endParaRPr lang="en-US" altLang="en-US" sz="2800" b="1" i="1">
              <a:solidFill>
                <a:srgbClr val="0000CC"/>
              </a:solidFill>
              <a:latin typeface=".VnSouthern" pitchFamily="34" charset="0"/>
              <a:sym typeface="Wingdings" panose="05000000000000000000" pitchFamily="2" charset="2"/>
            </a:endParaRPr>
          </a:p>
        </p:txBody>
      </p:sp>
      <p:sp>
        <p:nvSpPr>
          <p:cNvPr id="429064" name="Text Box 8"/>
          <p:cNvSpPr txBox="1">
            <a:spLocks noChangeArrowheads="1"/>
          </p:cNvSpPr>
          <p:nvPr/>
        </p:nvSpPr>
        <p:spPr bwMode="auto">
          <a:xfrm>
            <a:off x="3657600" y="6248400"/>
            <a:ext cx="22860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lgn="ctr" eaLnBrk="1" hangingPunct="1">
              <a:spcBef>
                <a:spcPct val="50000"/>
              </a:spcBef>
              <a:buFont typeface="Wingdings" panose="05000000000000000000" pitchFamily="2" charset="2"/>
              <a:buNone/>
            </a:pPr>
            <a:r>
              <a:rPr lang="en-US" altLang="en-US" sz="2400">
                <a:solidFill>
                  <a:srgbClr val="0000CC"/>
                </a:solidFill>
                <a:latin typeface="Arial" panose="020B0604020202020204" pitchFamily="34" charset="0"/>
                <a:sym typeface="Wingdings" panose="05000000000000000000" pitchFamily="2" charset="2"/>
              </a:rPr>
              <a:t>Switch</a:t>
            </a:r>
            <a:endParaRPr lang="en-US" altLang="en-US" sz="2800" b="1" i="1">
              <a:solidFill>
                <a:srgbClr val="0000CC"/>
              </a:solidFill>
              <a:latin typeface=".VnSouthern" pitchFamily="34" charset="0"/>
              <a:sym typeface="Wingdings" panose="05000000000000000000" pitchFamily="2" charset="2"/>
            </a:endParaRPr>
          </a:p>
        </p:txBody>
      </p:sp>
      <p:pic>
        <p:nvPicPr>
          <p:cNvPr id="429066" name="Picture 10" descr="images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495800"/>
            <a:ext cx="2514600" cy="1544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29069" name="Text Box 13"/>
          <p:cNvSpPr txBox="1">
            <a:spLocks noChangeArrowheads="1"/>
          </p:cNvSpPr>
          <p:nvPr/>
        </p:nvSpPr>
        <p:spPr bwMode="auto">
          <a:xfrm>
            <a:off x="533400" y="6400800"/>
            <a:ext cx="2362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lgn="ctr" eaLnBrk="1" hangingPunct="1">
              <a:spcBef>
                <a:spcPct val="50000"/>
              </a:spcBef>
              <a:buFont typeface="Wingdings" panose="05000000000000000000" pitchFamily="2" charset="2"/>
              <a:buNone/>
            </a:pPr>
            <a:r>
              <a:rPr lang="en-US" altLang="en-US" sz="2400">
                <a:solidFill>
                  <a:srgbClr val="0000CC"/>
                </a:solidFill>
                <a:latin typeface="Arial" panose="020B0604020202020204" pitchFamily="34" charset="0"/>
                <a:sym typeface="Wingdings" panose="05000000000000000000" pitchFamily="2" charset="2"/>
              </a:rPr>
              <a:t>Cáp mạng</a:t>
            </a:r>
          </a:p>
        </p:txBody>
      </p:sp>
      <p:pic>
        <p:nvPicPr>
          <p:cNvPr id="429070" name="Picture 14" descr="brid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1787525"/>
            <a:ext cx="259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9071" name="Text Box 15"/>
          <p:cNvSpPr txBox="1">
            <a:spLocks noChangeArrowheads="1"/>
          </p:cNvSpPr>
          <p:nvPr/>
        </p:nvSpPr>
        <p:spPr bwMode="auto">
          <a:xfrm>
            <a:off x="6678613" y="3692525"/>
            <a:ext cx="2160587"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lgn="ctr" eaLnBrk="1" hangingPunct="1">
              <a:spcBef>
                <a:spcPct val="50000"/>
              </a:spcBef>
              <a:buFont typeface="Wingdings" panose="05000000000000000000" pitchFamily="2" charset="2"/>
              <a:buNone/>
            </a:pPr>
            <a:r>
              <a:rPr lang="en-US" altLang="en-US" sz="2400">
                <a:solidFill>
                  <a:srgbClr val="0000CC"/>
                </a:solidFill>
                <a:latin typeface="Arial" panose="020B0604020202020204" pitchFamily="34" charset="0"/>
                <a:sym typeface="Wingdings" panose="05000000000000000000" pitchFamily="2" charset="2"/>
              </a:rPr>
              <a:t>Bridge</a:t>
            </a:r>
            <a:endParaRPr lang="en-US" altLang="en-US" sz="2800" b="1" i="1">
              <a:solidFill>
                <a:srgbClr val="0000CC"/>
              </a:solidFill>
              <a:latin typeface=".VnSouthern" pitchFamily="34" charset="0"/>
              <a:sym typeface="Wingdings" panose="05000000000000000000" pitchFamily="2" charset="2"/>
            </a:endParaRPr>
          </a:p>
        </p:txBody>
      </p:sp>
      <p:pic>
        <p:nvPicPr>
          <p:cNvPr id="429072" name="Picture 16" descr="images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3200" y="4343400"/>
            <a:ext cx="22098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9073" name="Text Box 17"/>
          <p:cNvSpPr txBox="1">
            <a:spLocks noChangeArrowheads="1"/>
          </p:cNvSpPr>
          <p:nvPr/>
        </p:nvSpPr>
        <p:spPr bwMode="auto">
          <a:xfrm>
            <a:off x="6705600" y="6248400"/>
            <a:ext cx="2160588"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lgn="ctr" eaLnBrk="1" hangingPunct="1">
              <a:spcBef>
                <a:spcPct val="50000"/>
              </a:spcBef>
              <a:buFont typeface="Wingdings" panose="05000000000000000000" pitchFamily="2" charset="2"/>
              <a:buNone/>
            </a:pPr>
            <a:r>
              <a:rPr lang="en-US" altLang="en-US" sz="2400">
                <a:solidFill>
                  <a:srgbClr val="0000CC"/>
                </a:solidFill>
                <a:latin typeface="Arial" panose="020B0604020202020204" pitchFamily="34" charset="0"/>
                <a:sym typeface="Wingdings" panose="05000000000000000000" pitchFamily="2" charset="2"/>
              </a:rPr>
              <a:t>Router</a:t>
            </a:r>
            <a:endParaRPr lang="en-US" altLang="en-US" sz="2800" b="1" i="1">
              <a:solidFill>
                <a:srgbClr val="0000CC"/>
              </a:solidFill>
              <a:latin typeface=".VnSouthern" pitchFamily="34" charset="0"/>
              <a:sym typeface="Wingdings" panose="05000000000000000000" pitchFamily="2" charset="2"/>
            </a:endParaRPr>
          </a:p>
        </p:txBody>
      </p:sp>
      <p:sp>
        <p:nvSpPr>
          <p:cNvPr id="6148" name="Text Box 4"/>
          <p:cNvSpPr txBox="1">
            <a:spLocks noChangeArrowheads="1"/>
          </p:cNvSpPr>
          <p:nvPr/>
        </p:nvSpPr>
        <p:spPr bwMode="auto">
          <a:xfrm>
            <a:off x="0" y="290513"/>
            <a:ext cx="4067175" cy="488950"/>
          </a:xfrm>
          <a:prstGeom prst="rect">
            <a:avLst/>
          </a:prstGeom>
          <a:gradFill rotWithShape="1">
            <a:gsLst>
              <a:gs pos="0">
                <a:schemeClr val="bg2"/>
              </a:gs>
              <a:gs pos="50000">
                <a:schemeClr val="bg1"/>
              </a:gs>
              <a:gs pos="100000">
                <a:schemeClr val="bg2"/>
              </a:gs>
            </a:gsLst>
            <a:lin ang="5400000" scaled="1"/>
          </a:gradFill>
          <a:ln w="57150" cmpd="thinThick">
            <a:noFill/>
            <a:miter lim="800000"/>
            <a:headEnd/>
            <a:tailEnd/>
          </a:ln>
        </p:spPr>
        <p:txBody>
          <a:bodyPr>
            <a:spAutoFit/>
          </a:bodyPr>
          <a:lstStyle/>
          <a:p>
            <a:pPr algn="ctr" eaLnBrk="1" hangingPunct="1">
              <a:spcBef>
                <a:spcPct val="50000"/>
              </a:spcBef>
              <a:defRPr/>
            </a:pPr>
            <a:r>
              <a:rPr lang="en-US" sz="2600">
                <a:solidFill>
                  <a:schemeClr val="accent2"/>
                </a:solidFill>
                <a:effectLst>
                  <a:outerShdw blurRad="38100" dist="38100" dir="2700000" algn="tl">
                    <a:srgbClr val="C0C0C0"/>
                  </a:outerShdw>
                </a:effectLst>
                <a:latin typeface="Arial" charset="0"/>
              </a:rPr>
              <a:t>Các thiết bị kết nối mạng</a:t>
            </a:r>
          </a:p>
        </p:txBody>
      </p:sp>
      <p:sp>
        <p:nvSpPr>
          <p:cNvPr id="25615" name="Rectangle 15"/>
          <p:cNvSpPr>
            <a:spLocks noChangeArrowheads="1"/>
          </p:cNvSpPr>
          <p:nvPr/>
        </p:nvSpPr>
        <p:spPr bwMode="auto">
          <a:xfrm>
            <a:off x="250825" y="908050"/>
            <a:ext cx="8713788" cy="792163"/>
          </a:xfrm>
          <a:prstGeom prst="rect">
            <a:avLst/>
          </a:prstGeom>
          <a:noFill/>
          <a:ln w="28575">
            <a:solidFill>
              <a:srgbClr val="666699"/>
            </a:solidFill>
            <a:miter lim="800000"/>
            <a:headEnd/>
            <a:tailEnd/>
          </a:ln>
          <a:effectLst>
            <a:prstShdw prst="shdw17" dist="17961" dir="2700000">
              <a:srgbClr val="3D3D5C"/>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spcBef>
                <a:spcPct val="0"/>
              </a:spcBef>
              <a:buFontTx/>
              <a:buNone/>
            </a:pPr>
            <a:endParaRPr lang="en-US" altLang="en-US" sz="1800">
              <a:latin typeface="Arial" panose="020B0604020202020204" pitchFamily="34" charset="0"/>
            </a:endParaRPr>
          </a:p>
        </p:txBody>
      </p:sp>
      <p:sp>
        <p:nvSpPr>
          <p:cNvPr id="137232" name="Text Box 16"/>
          <p:cNvSpPr txBox="1">
            <a:spLocks noChangeArrowheads="1"/>
          </p:cNvSpPr>
          <p:nvPr/>
        </p:nvSpPr>
        <p:spPr bwMode="auto">
          <a:xfrm>
            <a:off x="250825" y="1098550"/>
            <a:ext cx="8748713"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buFontTx/>
              <a:buChar char="•"/>
              <a:defRPr/>
            </a:pPr>
            <a:r>
              <a:rPr lang="en-US" sz="2400">
                <a:solidFill>
                  <a:schemeClr val="tx2"/>
                </a:solidFill>
                <a:latin typeface="Arial" charset="0"/>
              </a:rPr>
              <a:t> Kết nối các thiết bị đầu cuối trong phạm vi mạng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7232"/>
                                        </p:tgtEl>
                                        <p:attrNameLst>
                                          <p:attrName>style.visibility</p:attrName>
                                        </p:attrNameLst>
                                      </p:cBhvr>
                                      <p:to>
                                        <p:strVal val="visible"/>
                                      </p:to>
                                    </p:set>
                                    <p:anim calcmode="discrete" valueType="clr">
                                      <p:cBhvr override="childStyle">
                                        <p:cTn id="7" dur="80"/>
                                        <p:tgtEl>
                                          <p:spTgt spid="13723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7232"/>
                                        </p:tgtEl>
                                        <p:attrNameLst>
                                          <p:attrName>fillcolor</p:attrName>
                                        </p:attrNameLst>
                                      </p:cBhvr>
                                      <p:tavLst>
                                        <p:tav tm="0">
                                          <p:val>
                                            <p:clrVal>
                                              <a:schemeClr val="accent2"/>
                                            </p:clrVal>
                                          </p:val>
                                        </p:tav>
                                        <p:tav tm="50000">
                                          <p:val>
                                            <p:clrVal>
                                              <a:schemeClr val="hlink"/>
                                            </p:clrVal>
                                          </p:val>
                                        </p:tav>
                                      </p:tavLst>
                                    </p:anim>
                                    <p:set>
                                      <p:cBhvr>
                                        <p:cTn id="9" dur="80"/>
                                        <p:tgtEl>
                                          <p:spTgt spid="13723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429058"/>
                                        </p:tgtEl>
                                        <p:attrNameLst>
                                          <p:attrName>style.visibility</p:attrName>
                                        </p:attrNameLst>
                                      </p:cBhvr>
                                      <p:to>
                                        <p:strVal val="visible"/>
                                      </p:to>
                                    </p:set>
                                    <p:anim calcmode="lin" valueType="num">
                                      <p:cBhvr>
                                        <p:cTn id="14" dur="500" fill="hold"/>
                                        <p:tgtEl>
                                          <p:spTgt spid="429058"/>
                                        </p:tgtEl>
                                        <p:attrNameLst>
                                          <p:attrName>ppt_w</p:attrName>
                                        </p:attrNameLst>
                                      </p:cBhvr>
                                      <p:tavLst>
                                        <p:tav tm="0">
                                          <p:val>
                                            <p:fltVal val="0"/>
                                          </p:val>
                                        </p:tav>
                                        <p:tav tm="100000">
                                          <p:val>
                                            <p:strVal val="#ppt_w"/>
                                          </p:val>
                                        </p:tav>
                                      </p:tavLst>
                                    </p:anim>
                                    <p:anim calcmode="lin" valueType="num">
                                      <p:cBhvr>
                                        <p:cTn id="15" dur="500" fill="hold"/>
                                        <p:tgtEl>
                                          <p:spTgt spid="429058"/>
                                        </p:tgtEl>
                                        <p:attrNameLst>
                                          <p:attrName>ppt_h</p:attrName>
                                        </p:attrNameLst>
                                      </p:cBhvr>
                                      <p:tavLst>
                                        <p:tav tm="0">
                                          <p:val>
                                            <p:fltVal val="0"/>
                                          </p:val>
                                        </p:tav>
                                        <p:tav tm="100000">
                                          <p:val>
                                            <p:strVal val="#ppt_h"/>
                                          </p:val>
                                        </p:tav>
                                      </p:tavLst>
                                    </p:anim>
                                  </p:childTnLst>
                                </p:cTn>
                              </p:par>
                            </p:childTnLst>
                          </p:cTn>
                        </p:par>
                        <p:par>
                          <p:cTn id="16" fill="hold" nodeType="afterGroup">
                            <p:stCondLst>
                              <p:cond delay="500"/>
                            </p:stCondLst>
                            <p:childTnLst>
                              <p:par>
                                <p:cTn id="17" presetID="23" presetClass="entr" presetSubtype="16" fill="hold" grpId="0" nodeType="afterEffect">
                                  <p:stCondLst>
                                    <p:cond delay="0"/>
                                  </p:stCondLst>
                                  <p:childTnLst>
                                    <p:set>
                                      <p:cBhvr>
                                        <p:cTn id="18" dur="1" fill="hold">
                                          <p:stCondLst>
                                            <p:cond delay="0"/>
                                          </p:stCondLst>
                                        </p:cTn>
                                        <p:tgtEl>
                                          <p:spTgt spid="429061"/>
                                        </p:tgtEl>
                                        <p:attrNameLst>
                                          <p:attrName>style.visibility</p:attrName>
                                        </p:attrNameLst>
                                      </p:cBhvr>
                                      <p:to>
                                        <p:strVal val="visible"/>
                                      </p:to>
                                    </p:set>
                                    <p:anim calcmode="lin" valueType="num">
                                      <p:cBhvr>
                                        <p:cTn id="19" dur="500" fill="hold"/>
                                        <p:tgtEl>
                                          <p:spTgt spid="429061"/>
                                        </p:tgtEl>
                                        <p:attrNameLst>
                                          <p:attrName>ppt_w</p:attrName>
                                        </p:attrNameLst>
                                      </p:cBhvr>
                                      <p:tavLst>
                                        <p:tav tm="0">
                                          <p:val>
                                            <p:fltVal val="0"/>
                                          </p:val>
                                        </p:tav>
                                        <p:tav tm="100000">
                                          <p:val>
                                            <p:strVal val="#ppt_w"/>
                                          </p:val>
                                        </p:tav>
                                      </p:tavLst>
                                    </p:anim>
                                    <p:anim calcmode="lin" valueType="num">
                                      <p:cBhvr>
                                        <p:cTn id="20" dur="500" fill="hold"/>
                                        <p:tgtEl>
                                          <p:spTgt spid="429061"/>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29066"/>
                                        </p:tgtEl>
                                        <p:attrNameLst>
                                          <p:attrName>style.visibility</p:attrName>
                                        </p:attrNameLst>
                                      </p:cBhvr>
                                      <p:to>
                                        <p:strVal val="visible"/>
                                      </p:to>
                                    </p:set>
                                    <p:anim calcmode="lin" valueType="num">
                                      <p:cBhvr>
                                        <p:cTn id="25" dur="500" fill="hold"/>
                                        <p:tgtEl>
                                          <p:spTgt spid="429066"/>
                                        </p:tgtEl>
                                        <p:attrNameLst>
                                          <p:attrName>ppt_w</p:attrName>
                                        </p:attrNameLst>
                                      </p:cBhvr>
                                      <p:tavLst>
                                        <p:tav tm="0">
                                          <p:val>
                                            <p:fltVal val="0"/>
                                          </p:val>
                                        </p:tav>
                                        <p:tav tm="100000">
                                          <p:val>
                                            <p:strVal val="#ppt_w"/>
                                          </p:val>
                                        </p:tav>
                                      </p:tavLst>
                                    </p:anim>
                                    <p:anim calcmode="lin" valueType="num">
                                      <p:cBhvr>
                                        <p:cTn id="26" dur="500" fill="hold"/>
                                        <p:tgtEl>
                                          <p:spTgt spid="429066"/>
                                        </p:tgtEl>
                                        <p:attrNameLst>
                                          <p:attrName>ppt_h</p:attrName>
                                        </p:attrNameLst>
                                      </p:cBhvr>
                                      <p:tavLst>
                                        <p:tav tm="0">
                                          <p:val>
                                            <p:fltVal val="0"/>
                                          </p:val>
                                        </p:tav>
                                        <p:tav tm="100000">
                                          <p:val>
                                            <p:strVal val="#ppt_h"/>
                                          </p:val>
                                        </p:tav>
                                      </p:tavLst>
                                    </p:anim>
                                  </p:childTnLst>
                                </p:cTn>
                              </p:par>
                            </p:childTnLst>
                          </p:cTn>
                        </p:par>
                        <p:par>
                          <p:cTn id="27" fill="hold" nodeType="afterGroup">
                            <p:stCondLst>
                              <p:cond delay="500"/>
                            </p:stCondLst>
                            <p:childTnLst>
                              <p:par>
                                <p:cTn id="28" presetID="23" presetClass="entr" presetSubtype="16" fill="hold" grpId="0" nodeType="afterEffect">
                                  <p:stCondLst>
                                    <p:cond delay="0"/>
                                  </p:stCondLst>
                                  <p:childTnLst>
                                    <p:set>
                                      <p:cBhvr>
                                        <p:cTn id="29" dur="1" fill="hold">
                                          <p:stCondLst>
                                            <p:cond delay="0"/>
                                          </p:stCondLst>
                                        </p:cTn>
                                        <p:tgtEl>
                                          <p:spTgt spid="429069"/>
                                        </p:tgtEl>
                                        <p:attrNameLst>
                                          <p:attrName>style.visibility</p:attrName>
                                        </p:attrNameLst>
                                      </p:cBhvr>
                                      <p:to>
                                        <p:strVal val="visible"/>
                                      </p:to>
                                    </p:set>
                                    <p:anim calcmode="lin" valueType="num">
                                      <p:cBhvr>
                                        <p:cTn id="30" dur="500" fill="hold"/>
                                        <p:tgtEl>
                                          <p:spTgt spid="429069"/>
                                        </p:tgtEl>
                                        <p:attrNameLst>
                                          <p:attrName>ppt_w</p:attrName>
                                        </p:attrNameLst>
                                      </p:cBhvr>
                                      <p:tavLst>
                                        <p:tav tm="0">
                                          <p:val>
                                            <p:fltVal val="0"/>
                                          </p:val>
                                        </p:tav>
                                        <p:tav tm="100000">
                                          <p:val>
                                            <p:strVal val="#ppt_w"/>
                                          </p:val>
                                        </p:tav>
                                      </p:tavLst>
                                    </p:anim>
                                    <p:anim calcmode="lin" valueType="num">
                                      <p:cBhvr>
                                        <p:cTn id="31" dur="500" fill="hold"/>
                                        <p:tgtEl>
                                          <p:spTgt spid="429069"/>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nodeType="clickEffect">
                                  <p:stCondLst>
                                    <p:cond delay="0"/>
                                  </p:stCondLst>
                                  <p:childTnLst>
                                    <p:set>
                                      <p:cBhvr>
                                        <p:cTn id="35" dur="1" fill="hold">
                                          <p:stCondLst>
                                            <p:cond delay="0"/>
                                          </p:stCondLst>
                                        </p:cTn>
                                        <p:tgtEl>
                                          <p:spTgt spid="429059"/>
                                        </p:tgtEl>
                                        <p:attrNameLst>
                                          <p:attrName>style.visibility</p:attrName>
                                        </p:attrNameLst>
                                      </p:cBhvr>
                                      <p:to>
                                        <p:strVal val="visible"/>
                                      </p:to>
                                    </p:set>
                                    <p:anim calcmode="lin" valueType="num">
                                      <p:cBhvr>
                                        <p:cTn id="36" dur="500" fill="hold"/>
                                        <p:tgtEl>
                                          <p:spTgt spid="429059"/>
                                        </p:tgtEl>
                                        <p:attrNameLst>
                                          <p:attrName>ppt_w</p:attrName>
                                        </p:attrNameLst>
                                      </p:cBhvr>
                                      <p:tavLst>
                                        <p:tav tm="0">
                                          <p:val>
                                            <p:fltVal val="0"/>
                                          </p:val>
                                        </p:tav>
                                        <p:tav tm="100000">
                                          <p:val>
                                            <p:strVal val="#ppt_w"/>
                                          </p:val>
                                        </p:tav>
                                      </p:tavLst>
                                    </p:anim>
                                    <p:anim calcmode="lin" valueType="num">
                                      <p:cBhvr>
                                        <p:cTn id="37" dur="500" fill="hold"/>
                                        <p:tgtEl>
                                          <p:spTgt spid="429059"/>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429062"/>
                                        </p:tgtEl>
                                        <p:attrNameLst>
                                          <p:attrName>style.visibility</p:attrName>
                                        </p:attrNameLst>
                                      </p:cBhvr>
                                      <p:to>
                                        <p:strVal val="visible"/>
                                      </p:to>
                                    </p:set>
                                    <p:anim calcmode="lin" valueType="num">
                                      <p:cBhvr>
                                        <p:cTn id="40" dur="500" fill="hold"/>
                                        <p:tgtEl>
                                          <p:spTgt spid="429062"/>
                                        </p:tgtEl>
                                        <p:attrNameLst>
                                          <p:attrName>ppt_w</p:attrName>
                                        </p:attrNameLst>
                                      </p:cBhvr>
                                      <p:tavLst>
                                        <p:tav tm="0">
                                          <p:val>
                                            <p:fltVal val="0"/>
                                          </p:val>
                                        </p:tav>
                                        <p:tav tm="100000">
                                          <p:val>
                                            <p:strVal val="#ppt_w"/>
                                          </p:val>
                                        </p:tav>
                                      </p:tavLst>
                                    </p:anim>
                                    <p:anim calcmode="lin" valueType="num">
                                      <p:cBhvr>
                                        <p:cTn id="41" dur="500" fill="hold"/>
                                        <p:tgtEl>
                                          <p:spTgt spid="429062"/>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nodeType="clickEffect">
                                  <p:stCondLst>
                                    <p:cond delay="0"/>
                                  </p:stCondLst>
                                  <p:childTnLst>
                                    <p:set>
                                      <p:cBhvr>
                                        <p:cTn id="45" dur="1" fill="hold">
                                          <p:stCondLst>
                                            <p:cond delay="0"/>
                                          </p:stCondLst>
                                        </p:cTn>
                                        <p:tgtEl>
                                          <p:spTgt spid="429060"/>
                                        </p:tgtEl>
                                        <p:attrNameLst>
                                          <p:attrName>style.visibility</p:attrName>
                                        </p:attrNameLst>
                                      </p:cBhvr>
                                      <p:to>
                                        <p:strVal val="visible"/>
                                      </p:to>
                                    </p:set>
                                    <p:anim calcmode="lin" valueType="num">
                                      <p:cBhvr>
                                        <p:cTn id="46" dur="500" fill="hold"/>
                                        <p:tgtEl>
                                          <p:spTgt spid="429060"/>
                                        </p:tgtEl>
                                        <p:attrNameLst>
                                          <p:attrName>ppt_w</p:attrName>
                                        </p:attrNameLst>
                                      </p:cBhvr>
                                      <p:tavLst>
                                        <p:tav tm="0">
                                          <p:val>
                                            <p:fltVal val="0"/>
                                          </p:val>
                                        </p:tav>
                                        <p:tav tm="100000">
                                          <p:val>
                                            <p:strVal val="#ppt_w"/>
                                          </p:val>
                                        </p:tav>
                                      </p:tavLst>
                                    </p:anim>
                                    <p:anim calcmode="lin" valueType="num">
                                      <p:cBhvr>
                                        <p:cTn id="47" dur="500" fill="hold"/>
                                        <p:tgtEl>
                                          <p:spTgt spid="429060"/>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429064"/>
                                        </p:tgtEl>
                                        <p:attrNameLst>
                                          <p:attrName>style.visibility</p:attrName>
                                        </p:attrNameLst>
                                      </p:cBhvr>
                                      <p:to>
                                        <p:strVal val="visible"/>
                                      </p:to>
                                    </p:set>
                                    <p:anim calcmode="lin" valueType="num">
                                      <p:cBhvr>
                                        <p:cTn id="50" dur="500" fill="hold"/>
                                        <p:tgtEl>
                                          <p:spTgt spid="429064"/>
                                        </p:tgtEl>
                                        <p:attrNameLst>
                                          <p:attrName>ppt_w</p:attrName>
                                        </p:attrNameLst>
                                      </p:cBhvr>
                                      <p:tavLst>
                                        <p:tav tm="0">
                                          <p:val>
                                            <p:fltVal val="0"/>
                                          </p:val>
                                        </p:tav>
                                        <p:tav tm="100000">
                                          <p:val>
                                            <p:strVal val="#ppt_w"/>
                                          </p:val>
                                        </p:tav>
                                      </p:tavLst>
                                    </p:anim>
                                    <p:anim calcmode="lin" valueType="num">
                                      <p:cBhvr>
                                        <p:cTn id="51" dur="500" fill="hold"/>
                                        <p:tgtEl>
                                          <p:spTgt spid="429064"/>
                                        </p:tgtEl>
                                        <p:attrNameLst>
                                          <p:attrName>ppt_h</p:attrName>
                                        </p:attrNameLst>
                                      </p:cBhvr>
                                      <p:tavLst>
                                        <p:tav tm="0">
                                          <p:val>
                                            <p:fltVal val="0"/>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16" fill="hold" nodeType="clickEffect">
                                  <p:stCondLst>
                                    <p:cond delay="0"/>
                                  </p:stCondLst>
                                  <p:childTnLst>
                                    <p:set>
                                      <p:cBhvr>
                                        <p:cTn id="55" dur="1" fill="hold">
                                          <p:stCondLst>
                                            <p:cond delay="0"/>
                                          </p:stCondLst>
                                        </p:cTn>
                                        <p:tgtEl>
                                          <p:spTgt spid="429070"/>
                                        </p:tgtEl>
                                        <p:attrNameLst>
                                          <p:attrName>style.visibility</p:attrName>
                                        </p:attrNameLst>
                                      </p:cBhvr>
                                      <p:to>
                                        <p:strVal val="visible"/>
                                      </p:to>
                                    </p:set>
                                    <p:anim calcmode="lin" valueType="num">
                                      <p:cBhvr>
                                        <p:cTn id="56" dur="500" fill="hold"/>
                                        <p:tgtEl>
                                          <p:spTgt spid="429070"/>
                                        </p:tgtEl>
                                        <p:attrNameLst>
                                          <p:attrName>ppt_w</p:attrName>
                                        </p:attrNameLst>
                                      </p:cBhvr>
                                      <p:tavLst>
                                        <p:tav tm="0">
                                          <p:val>
                                            <p:fltVal val="0"/>
                                          </p:val>
                                        </p:tav>
                                        <p:tav tm="100000">
                                          <p:val>
                                            <p:strVal val="#ppt_w"/>
                                          </p:val>
                                        </p:tav>
                                      </p:tavLst>
                                    </p:anim>
                                    <p:anim calcmode="lin" valueType="num">
                                      <p:cBhvr>
                                        <p:cTn id="57" dur="500" fill="hold"/>
                                        <p:tgtEl>
                                          <p:spTgt spid="429070"/>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429071"/>
                                        </p:tgtEl>
                                        <p:attrNameLst>
                                          <p:attrName>style.visibility</p:attrName>
                                        </p:attrNameLst>
                                      </p:cBhvr>
                                      <p:to>
                                        <p:strVal val="visible"/>
                                      </p:to>
                                    </p:set>
                                    <p:anim calcmode="lin" valueType="num">
                                      <p:cBhvr>
                                        <p:cTn id="60" dur="500" fill="hold"/>
                                        <p:tgtEl>
                                          <p:spTgt spid="429071"/>
                                        </p:tgtEl>
                                        <p:attrNameLst>
                                          <p:attrName>ppt_w</p:attrName>
                                        </p:attrNameLst>
                                      </p:cBhvr>
                                      <p:tavLst>
                                        <p:tav tm="0">
                                          <p:val>
                                            <p:fltVal val="0"/>
                                          </p:val>
                                        </p:tav>
                                        <p:tav tm="100000">
                                          <p:val>
                                            <p:strVal val="#ppt_w"/>
                                          </p:val>
                                        </p:tav>
                                      </p:tavLst>
                                    </p:anim>
                                    <p:anim calcmode="lin" valueType="num">
                                      <p:cBhvr>
                                        <p:cTn id="61" dur="500" fill="hold"/>
                                        <p:tgtEl>
                                          <p:spTgt spid="429071"/>
                                        </p:tgtEl>
                                        <p:attrNameLst>
                                          <p:attrName>ppt_h</p:attrName>
                                        </p:attrNameLst>
                                      </p:cBhvr>
                                      <p:tavLst>
                                        <p:tav tm="0">
                                          <p:val>
                                            <p:fltVal val="0"/>
                                          </p:val>
                                        </p:tav>
                                        <p:tav tm="100000">
                                          <p:val>
                                            <p:strVal val="#ppt_h"/>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3" presetClass="entr" presetSubtype="16" fill="hold" nodeType="clickEffect">
                                  <p:stCondLst>
                                    <p:cond delay="0"/>
                                  </p:stCondLst>
                                  <p:childTnLst>
                                    <p:set>
                                      <p:cBhvr>
                                        <p:cTn id="65" dur="1" fill="hold">
                                          <p:stCondLst>
                                            <p:cond delay="0"/>
                                          </p:stCondLst>
                                        </p:cTn>
                                        <p:tgtEl>
                                          <p:spTgt spid="429072"/>
                                        </p:tgtEl>
                                        <p:attrNameLst>
                                          <p:attrName>style.visibility</p:attrName>
                                        </p:attrNameLst>
                                      </p:cBhvr>
                                      <p:to>
                                        <p:strVal val="visible"/>
                                      </p:to>
                                    </p:set>
                                    <p:anim calcmode="lin" valueType="num">
                                      <p:cBhvr>
                                        <p:cTn id="66" dur="500" fill="hold"/>
                                        <p:tgtEl>
                                          <p:spTgt spid="429072"/>
                                        </p:tgtEl>
                                        <p:attrNameLst>
                                          <p:attrName>ppt_w</p:attrName>
                                        </p:attrNameLst>
                                      </p:cBhvr>
                                      <p:tavLst>
                                        <p:tav tm="0">
                                          <p:val>
                                            <p:fltVal val="0"/>
                                          </p:val>
                                        </p:tav>
                                        <p:tav tm="100000">
                                          <p:val>
                                            <p:strVal val="#ppt_w"/>
                                          </p:val>
                                        </p:tav>
                                      </p:tavLst>
                                    </p:anim>
                                    <p:anim calcmode="lin" valueType="num">
                                      <p:cBhvr>
                                        <p:cTn id="67" dur="500" fill="hold"/>
                                        <p:tgtEl>
                                          <p:spTgt spid="429072"/>
                                        </p:tgtEl>
                                        <p:attrNameLst>
                                          <p:attrName>ppt_h</p:attrName>
                                        </p:attrNameLst>
                                      </p:cBhvr>
                                      <p:tavLst>
                                        <p:tav tm="0">
                                          <p:val>
                                            <p:fltVal val="0"/>
                                          </p:val>
                                        </p:tav>
                                        <p:tav tm="100000">
                                          <p:val>
                                            <p:strVal val="#ppt_h"/>
                                          </p:val>
                                        </p:tav>
                                      </p:tavLst>
                                    </p:anim>
                                  </p:childTnLst>
                                </p:cTn>
                              </p:par>
                              <p:par>
                                <p:cTn id="68" presetID="23" presetClass="entr" presetSubtype="16" fill="hold" grpId="0" nodeType="withEffect">
                                  <p:stCondLst>
                                    <p:cond delay="0"/>
                                  </p:stCondLst>
                                  <p:childTnLst>
                                    <p:set>
                                      <p:cBhvr>
                                        <p:cTn id="69" dur="1" fill="hold">
                                          <p:stCondLst>
                                            <p:cond delay="0"/>
                                          </p:stCondLst>
                                        </p:cTn>
                                        <p:tgtEl>
                                          <p:spTgt spid="429073"/>
                                        </p:tgtEl>
                                        <p:attrNameLst>
                                          <p:attrName>style.visibility</p:attrName>
                                        </p:attrNameLst>
                                      </p:cBhvr>
                                      <p:to>
                                        <p:strVal val="visible"/>
                                      </p:to>
                                    </p:set>
                                    <p:anim calcmode="lin" valueType="num">
                                      <p:cBhvr>
                                        <p:cTn id="70" dur="500" fill="hold"/>
                                        <p:tgtEl>
                                          <p:spTgt spid="429073"/>
                                        </p:tgtEl>
                                        <p:attrNameLst>
                                          <p:attrName>ppt_w</p:attrName>
                                        </p:attrNameLst>
                                      </p:cBhvr>
                                      <p:tavLst>
                                        <p:tav tm="0">
                                          <p:val>
                                            <p:fltVal val="0"/>
                                          </p:val>
                                        </p:tav>
                                        <p:tav tm="100000">
                                          <p:val>
                                            <p:strVal val="#ppt_w"/>
                                          </p:val>
                                        </p:tav>
                                      </p:tavLst>
                                    </p:anim>
                                    <p:anim calcmode="lin" valueType="num">
                                      <p:cBhvr>
                                        <p:cTn id="71" dur="500" fill="hold"/>
                                        <p:tgtEl>
                                          <p:spTgt spid="4290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61" grpId="0" animBg="1"/>
      <p:bldP spid="429062" grpId="0" animBg="1"/>
      <p:bldP spid="429064" grpId="0" animBg="1"/>
      <p:bldP spid="429069" grpId="0" animBg="1"/>
      <p:bldP spid="429071" grpId="0" animBg="1"/>
      <p:bldP spid="429073" grpId="0" animBg="1"/>
      <p:bldP spid="1372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290513"/>
            <a:ext cx="5364163" cy="488950"/>
          </a:xfrm>
          <a:prstGeom prst="rect">
            <a:avLst/>
          </a:prstGeom>
          <a:gradFill rotWithShape="1">
            <a:gsLst>
              <a:gs pos="0">
                <a:schemeClr val="bg2"/>
              </a:gs>
              <a:gs pos="50000">
                <a:schemeClr val="bg1"/>
              </a:gs>
              <a:gs pos="100000">
                <a:schemeClr val="bg2"/>
              </a:gs>
            </a:gsLst>
            <a:lin ang="5400000" scaled="1"/>
          </a:gradFill>
          <a:ln w="57150" cmpd="thinThick">
            <a:noFill/>
            <a:miter lim="800000"/>
            <a:headEnd/>
            <a:tailEnd/>
          </a:ln>
        </p:spPr>
        <p:txBody>
          <a:bodyPr>
            <a:spAutoFit/>
          </a:bodyPr>
          <a:lstStyle/>
          <a:p>
            <a:pPr algn="ctr" eaLnBrk="1" hangingPunct="1">
              <a:spcBef>
                <a:spcPct val="50000"/>
              </a:spcBef>
              <a:defRPr/>
            </a:pPr>
            <a:r>
              <a:rPr lang="en-US" sz="2600">
                <a:solidFill>
                  <a:schemeClr val="accent2"/>
                </a:solidFill>
                <a:effectLst>
                  <a:outerShdw blurRad="38100" dist="38100" dir="2700000" algn="tl">
                    <a:srgbClr val="C0C0C0"/>
                  </a:outerShdw>
                </a:effectLst>
                <a:latin typeface="Arial" charset="0"/>
              </a:rPr>
              <a:t>Giao thức truyền thông</a:t>
            </a:r>
            <a:r>
              <a:rPr lang="en-US" sz="2600" i="1">
                <a:solidFill>
                  <a:schemeClr val="accent2"/>
                </a:solidFill>
                <a:effectLst>
                  <a:outerShdw blurRad="38100" dist="38100" dir="2700000" algn="tl">
                    <a:srgbClr val="C0C0C0"/>
                  </a:outerShdw>
                </a:effectLst>
                <a:latin typeface="Arial" charset="0"/>
              </a:rPr>
              <a:t>(Protocol)</a:t>
            </a:r>
            <a:endParaRPr lang="en-US" sz="2600">
              <a:solidFill>
                <a:schemeClr val="accent2"/>
              </a:solidFill>
              <a:effectLst>
                <a:outerShdw blurRad="38100" dist="38100" dir="2700000" algn="tl">
                  <a:srgbClr val="C0C0C0"/>
                </a:outerShdw>
              </a:effectLst>
              <a:latin typeface="Arial" charset="0"/>
            </a:endParaRPr>
          </a:p>
        </p:txBody>
      </p:sp>
      <p:sp>
        <p:nvSpPr>
          <p:cNvPr id="27651" name="Rectangle 3"/>
          <p:cNvSpPr>
            <a:spLocks noChangeArrowheads="1"/>
          </p:cNvSpPr>
          <p:nvPr/>
        </p:nvSpPr>
        <p:spPr bwMode="auto">
          <a:xfrm>
            <a:off x="250825" y="908050"/>
            <a:ext cx="8713788" cy="1152525"/>
          </a:xfrm>
          <a:prstGeom prst="rect">
            <a:avLst/>
          </a:prstGeom>
          <a:noFill/>
          <a:ln w="28575">
            <a:solidFill>
              <a:srgbClr val="666699"/>
            </a:solidFill>
            <a:miter lim="800000"/>
            <a:headEnd/>
            <a:tailEnd/>
          </a:ln>
          <a:effectLst>
            <a:prstShdw prst="shdw17" dist="17961" dir="2700000">
              <a:srgbClr val="3D3D5C"/>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spcBef>
                <a:spcPct val="0"/>
              </a:spcBef>
              <a:buFontTx/>
              <a:buNone/>
            </a:pPr>
            <a:endParaRPr lang="en-US" altLang="en-US" sz="1800">
              <a:latin typeface="Arial" panose="020B0604020202020204" pitchFamily="34" charset="0"/>
            </a:endParaRPr>
          </a:p>
        </p:txBody>
      </p:sp>
      <p:sp>
        <p:nvSpPr>
          <p:cNvPr id="144388" name="Text Box 4"/>
          <p:cNvSpPr txBox="1">
            <a:spLocks noChangeArrowheads="1"/>
          </p:cNvSpPr>
          <p:nvPr/>
        </p:nvSpPr>
        <p:spPr bwMode="auto">
          <a:xfrm>
            <a:off x="250825" y="1098550"/>
            <a:ext cx="8748713" cy="8223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buFontTx/>
              <a:buChar char="•"/>
              <a:defRPr/>
            </a:pPr>
            <a:r>
              <a:rPr lang="en-US" sz="2400">
                <a:solidFill>
                  <a:schemeClr val="tx2"/>
                </a:solidFill>
                <a:latin typeface="Arial" charset="0"/>
              </a:rPr>
              <a:t> Tập hợp các quy tắc quy định cách trao đổi thôngên mạng tin giữa các thiết bị gửi và nhận dữ liệu trên mạng</a:t>
            </a:r>
          </a:p>
        </p:txBody>
      </p:sp>
      <p:pic>
        <p:nvPicPr>
          <p:cNvPr id="27653" name="Picture 7" descr="j01953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284663"/>
            <a:ext cx="1795463"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54" name="Object 8"/>
          <p:cNvGraphicFramePr>
            <a:graphicFrameLocks noChangeAspect="1"/>
          </p:cNvGraphicFramePr>
          <p:nvPr/>
        </p:nvGraphicFramePr>
        <p:xfrm>
          <a:off x="457200" y="3903663"/>
          <a:ext cx="2828925" cy="2981325"/>
        </p:xfrm>
        <a:graphic>
          <a:graphicData uri="http://schemas.openxmlformats.org/presentationml/2006/ole">
            <mc:AlternateContent xmlns:mc="http://schemas.openxmlformats.org/markup-compatibility/2006">
              <mc:Choice xmlns:v="urn:schemas-microsoft-com:vml" Requires="v">
                <p:oleObj spid="_x0000_s27661" name="Bitmap Image" r:id="rId6" imgW="2828571" imgH="2980952" progId="Paint.Picture">
                  <p:embed/>
                </p:oleObj>
              </mc:Choice>
              <mc:Fallback>
                <p:oleObj name="Bitmap Image" r:id="rId6" imgW="2828571" imgH="2980952" progId="Paint.Picture">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903663"/>
                        <a:ext cx="282892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4185" name="Line 9"/>
          <p:cNvSpPr>
            <a:spLocks noChangeShapeType="1"/>
          </p:cNvSpPr>
          <p:nvPr/>
        </p:nvSpPr>
        <p:spPr bwMode="auto">
          <a:xfrm flipV="1">
            <a:off x="2286000" y="4970463"/>
            <a:ext cx="4724400" cy="457200"/>
          </a:xfrm>
          <a:prstGeom prst="line">
            <a:avLst/>
          </a:prstGeom>
          <a:noFill/>
          <a:ln w="5715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7656" name="AutoShape 10"/>
          <p:cNvSpPr>
            <a:spLocks noChangeArrowheads="1"/>
          </p:cNvSpPr>
          <p:nvPr/>
        </p:nvSpPr>
        <p:spPr bwMode="auto">
          <a:xfrm>
            <a:off x="5334000" y="2032000"/>
            <a:ext cx="3505200" cy="1828800"/>
          </a:xfrm>
          <a:prstGeom prst="cloudCallout">
            <a:avLst>
              <a:gd name="adj1" fmla="val 23685"/>
              <a:gd name="adj2" fmla="val 77259"/>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lgn="ctr">
              <a:spcBef>
                <a:spcPct val="0"/>
              </a:spcBef>
              <a:buFontTx/>
              <a:buNone/>
            </a:pPr>
            <a:r>
              <a:rPr lang="en-US" altLang="en-US" sz="2400">
                <a:solidFill>
                  <a:srgbClr val="0000CC"/>
                </a:solidFill>
                <a:latin typeface="Arial" panose="020B0604020202020204" pitchFamily="34" charset="0"/>
              </a:rPr>
              <a:t>Bạn có thể viết bằng tiếng việt không?</a:t>
            </a:r>
            <a:endParaRPr lang="en-US" altLang="en-US" sz="2400" b="1">
              <a:solidFill>
                <a:srgbClr val="0000CC"/>
              </a:solidFill>
              <a:latin typeface=".VnArial" panose="020B7200000000000000" pitchFamily="34" charset="0"/>
            </a:endParaRPr>
          </a:p>
        </p:txBody>
      </p:sp>
      <p:sp>
        <p:nvSpPr>
          <p:cNvPr id="434188" name="Line 12"/>
          <p:cNvSpPr>
            <a:spLocks noChangeShapeType="1"/>
          </p:cNvSpPr>
          <p:nvPr/>
        </p:nvSpPr>
        <p:spPr bwMode="auto">
          <a:xfrm flipV="1">
            <a:off x="2286000" y="5199063"/>
            <a:ext cx="4800600" cy="457200"/>
          </a:xfrm>
          <a:prstGeom prst="line">
            <a:avLst/>
          </a:prstGeom>
          <a:noFill/>
          <a:ln w="57150">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pic>
        <p:nvPicPr>
          <p:cNvPr id="27658" name="Picture 11" descr="QUESTION"/>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238283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3" descr="QUESTION"/>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71550" y="4038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repeatCount="indefinite" fill="hold" nodeType="withEffect">
                                  <p:stCondLst>
                                    <p:cond delay="0"/>
                                  </p:stCondLst>
                                  <p:childTnLst>
                                    <p:set>
                                      <p:cBhvr>
                                        <p:cTn id="6" dur="1" fill="hold">
                                          <p:stCondLst>
                                            <p:cond delay="0"/>
                                          </p:stCondLst>
                                        </p:cTn>
                                        <p:tgtEl>
                                          <p:spTgt spid="434185"/>
                                        </p:tgtEl>
                                        <p:attrNameLst>
                                          <p:attrName>style.visibility</p:attrName>
                                        </p:attrNameLst>
                                      </p:cBhvr>
                                      <p:to>
                                        <p:strVal val="visible"/>
                                      </p:to>
                                    </p:set>
                                    <p:animEffect transition="in" filter="checkerboard(across)">
                                      <p:cBhvr>
                                        <p:cTn id="7" dur="500"/>
                                        <p:tgtEl>
                                          <p:spTgt spid="434185"/>
                                        </p:tgtEl>
                                      </p:cBhvr>
                                    </p:animEffect>
                                  </p:childTnLst>
                                </p:cTn>
                              </p:par>
                            </p:childTnLst>
                          </p:cTn>
                        </p:par>
                        <p:par>
                          <p:cTn id="8" fill="hold" nodeType="afterGroup">
                            <p:stCondLst>
                              <p:cond delay="500"/>
                            </p:stCondLst>
                            <p:childTnLst>
                              <p:par>
                                <p:cTn id="9" presetID="5" presetClass="entr" presetSubtype="5" repeatCount="indefinite" fill="hold" nodeType="afterEffect">
                                  <p:stCondLst>
                                    <p:cond delay="0"/>
                                  </p:stCondLst>
                                  <p:childTnLst>
                                    <p:set>
                                      <p:cBhvr>
                                        <p:cTn id="10" dur="1" fill="hold">
                                          <p:stCondLst>
                                            <p:cond delay="0"/>
                                          </p:stCondLst>
                                        </p:cTn>
                                        <p:tgtEl>
                                          <p:spTgt spid="434188"/>
                                        </p:tgtEl>
                                        <p:attrNameLst>
                                          <p:attrName>style.visibility</p:attrName>
                                        </p:attrNameLst>
                                      </p:cBhvr>
                                      <p:to>
                                        <p:strVal val="visible"/>
                                      </p:to>
                                    </p:set>
                                    <p:animEffect transition="in" filter="checkerboard(down)">
                                      <p:cBhvr>
                                        <p:cTn id="11" dur="500"/>
                                        <p:tgtEl>
                                          <p:spTgt spid="43418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144388"/>
                                        </p:tgtEl>
                                        <p:attrNameLst>
                                          <p:attrName>style.visibility</p:attrName>
                                        </p:attrNameLst>
                                      </p:cBhvr>
                                      <p:to>
                                        <p:strVal val="visible"/>
                                      </p:to>
                                    </p:set>
                                    <p:anim calcmode="discrete" valueType="clr">
                                      <p:cBhvr override="childStyle">
                                        <p:cTn id="16" dur="80"/>
                                        <p:tgtEl>
                                          <p:spTgt spid="144388"/>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144388"/>
                                        </p:tgtEl>
                                        <p:attrNameLst>
                                          <p:attrName>fillcolor</p:attrName>
                                        </p:attrNameLst>
                                      </p:cBhvr>
                                      <p:tavLst>
                                        <p:tav tm="0">
                                          <p:val>
                                            <p:clrVal>
                                              <a:schemeClr val="accent2"/>
                                            </p:clrVal>
                                          </p:val>
                                        </p:tav>
                                        <p:tav tm="50000">
                                          <p:val>
                                            <p:clrVal>
                                              <a:schemeClr val="hlink"/>
                                            </p:clrVal>
                                          </p:val>
                                        </p:tav>
                                      </p:tavLst>
                                    </p:anim>
                                    <p:set>
                                      <p:cBhvr>
                                        <p:cTn id="18" dur="80"/>
                                        <p:tgtEl>
                                          <p:spTgt spid="1443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381000"/>
            <a:ext cx="9144000" cy="606425"/>
          </a:xfrm>
          <a:prstGeom prst="rect">
            <a:avLst/>
          </a:prstGeom>
          <a:gradFill rotWithShape="1">
            <a:gsLst>
              <a:gs pos="0">
                <a:srgbClr val="FFFF00"/>
              </a:gs>
              <a:gs pos="100000">
                <a:schemeClr val="bg1"/>
              </a:gs>
            </a:gsLst>
            <a:lin ang="2700000" scaled="1"/>
          </a:gradFill>
          <a:ln w="57150" cmpd="thinThick">
            <a:solidFill>
              <a:srgbClr val="FF0000"/>
            </a:solidFill>
            <a:miter lim="800000"/>
            <a:headEnd/>
            <a:tailEnd/>
          </a:ln>
          <a:effectLst/>
        </p:spPr>
        <p:txBody>
          <a:bodyPr>
            <a:spAutoFit/>
          </a:bodyPr>
          <a:lstStyle/>
          <a:p>
            <a:pPr algn="ctr" eaLnBrk="1" hangingPunct="1">
              <a:spcBef>
                <a:spcPct val="50000"/>
              </a:spcBef>
              <a:defRPr/>
            </a:pPr>
            <a:r>
              <a:rPr lang="en-US" sz="3000" b="1">
                <a:solidFill>
                  <a:srgbClr val="FF0066"/>
                </a:solidFill>
                <a:latin typeface="Arial" charset="0"/>
              </a:rPr>
              <a:t> </a:t>
            </a:r>
            <a:r>
              <a:rPr lang="en-US" sz="3000">
                <a:solidFill>
                  <a:srgbClr val="FF0066"/>
                </a:solidFill>
                <a:effectLst>
                  <a:outerShdw blurRad="38100" dist="38100" dir="2700000" algn="tl">
                    <a:srgbClr val="000000"/>
                  </a:outerShdw>
                </a:effectLst>
                <a:latin typeface="Arial" charset="0"/>
              </a:rPr>
              <a:t>3. PHÂN LOẠI MẠNG MÁY TÍNH</a:t>
            </a:r>
          </a:p>
        </p:txBody>
      </p:sp>
      <p:sp>
        <p:nvSpPr>
          <p:cNvPr id="35847" name="AutoShape 7"/>
          <p:cNvSpPr>
            <a:spLocks noChangeArrowheads="1"/>
          </p:cNvSpPr>
          <p:nvPr/>
        </p:nvSpPr>
        <p:spPr bwMode="auto">
          <a:xfrm>
            <a:off x="754063" y="1412875"/>
            <a:ext cx="6911975" cy="936625"/>
          </a:xfrm>
          <a:prstGeom prst="cloudCallout">
            <a:avLst>
              <a:gd name="adj1" fmla="val -51171"/>
              <a:gd name="adj2" fmla="val 286440"/>
            </a:avLst>
          </a:prstGeom>
          <a:gradFill rotWithShape="1">
            <a:gsLst>
              <a:gs pos="0">
                <a:srgbClr val="FFFFFF"/>
              </a:gs>
              <a:gs pos="100000">
                <a:srgbClr val="FF33CC"/>
              </a:gs>
            </a:gsLst>
            <a:path path="rect">
              <a:fillToRect l="50000" t="50000" r="50000" b="50000"/>
            </a:path>
          </a:gradFill>
          <a:ln w="9525">
            <a:solidFill>
              <a:srgbClr val="FFFFFF"/>
            </a:solidFill>
            <a:round/>
            <a:headEnd/>
            <a:tailEnd/>
          </a:ln>
        </p:spPr>
        <p:txBody>
          <a:bodyP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lgn="ctr">
              <a:spcBef>
                <a:spcPct val="0"/>
              </a:spcBef>
              <a:buFontTx/>
              <a:buNone/>
            </a:pPr>
            <a:r>
              <a:rPr lang="en-US" altLang="en-US" sz="2200" i="1">
                <a:solidFill>
                  <a:srgbClr val="000000"/>
                </a:solidFill>
                <a:latin typeface="Arial" panose="020B0604020202020204" pitchFamily="34" charset="0"/>
              </a:rPr>
              <a:t>Mạng máy tính được phân loại theo các tiêu chí nào? </a:t>
            </a:r>
          </a:p>
        </p:txBody>
      </p:sp>
      <p:sp>
        <p:nvSpPr>
          <p:cNvPr id="425990" name="Text Box 6"/>
          <p:cNvSpPr txBox="1">
            <a:spLocks noChangeArrowheads="1"/>
          </p:cNvSpPr>
          <p:nvPr/>
        </p:nvSpPr>
        <p:spPr bwMode="auto">
          <a:xfrm>
            <a:off x="539750" y="2708275"/>
            <a:ext cx="3384550" cy="384175"/>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noFill/>
            <a:miter lim="800000"/>
            <a:headEnd/>
            <a:tailEnd/>
          </a:ln>
        </p:spPr>
        <p:txBody>
          <a:bodyPr>
            <a:spAutoFit/>
          </a:bodyPr>
          <a:lstStyle/>
          <a:p>
            <a:pPr eaLnBrk="1" hangingPunct="1">
              <a:lnSpc>
                <a:spcPct val="80000"/>
              </a:lnSpc>
              <a:defRPr/>
            </a:pPr>
            <a:r>
              <a:rPr lang="en-US" sz="2400">
                <a:solidFill>
                  <a:srgbClr val="660033"/>
                </a:solidFill>
                <a:latin typeface="Arial" charset="0"/>
              </a:rPr>
              <a:t>Môi trường truyền dẫn</a:t>
            </a:r>
            <a:endParaRPr lang="en-US" sz="2000" b="1">
              <a:solidFill>
                <a:srgbClr val="660033"/>
              </a:solidFill>
              <a:latin typeface="Arial" charset="0"/>
            </a:endParaRPr>
          </a:p>
        </p:txBody>
      </p:sp>
      <p:sp>
        <p:nvSpPr>
          <p:cNvPr id="2" name="Text Box 6"/>
          <p:cNvSpPr txBox="1">
            <a:spLocks noChangeArrowheads="1"/>
          </p:cNvSpPr>
          <p:nvPr/>
        </p:nvSpPr>
        <p:spPr bwMode="auto">
          <a:xfrm>
            <a:off x="539750" y="4845050"/>
            <a:ext cx="3384550" cy="384175"/>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noFill/>
            <a:miter lim="800000"/>
            <a:headEnd/>
            <a:tailEnd/>
          </a:ln>
        </p:spPr>
        <p:txBody>
          <a:bodyPr>
            <a:spAutoFit/>
          </a:bodyPr>
          <a:lstStyle/>
          <a:p>
            <a:pPr eaLnBrk="1" hangingPunct="1">
              <a:lnSpc>
                <a:spcPct val="80000"/>
              </a:lnSpc>
              <a:defRPr/>
            </a:pPr>
            <a:r>
              <a:rPr lang="en-US" sz="2400">
                <a:solidFill>
                  <a:srgbClr val="660033"/>
                </a:solidFill>
                <a:latin typeface="Arial" charset="0"/>
              </a:rPr>
              <a:t>Phạm vi địa lí</a:t>
            </a:r>
            <a:endParaRPr lang="en-US" sz="2000" b="1">
              <a:solidFill>
                <a:srgbClr val="660033"/>
              </a:solidFill>
              <a:latin typeface="Arial" charset="0"/>
            </a:endParaRPr>
          </a:p>
        </p:txBody>
      </p:sp>
      <p:sp>
        <p:nvSpPr>
          <p:cNvPr id="29702" name="Rectangle 17"/>
          <p:cNvSpPr>
            <a:spLocks noChangeArrowheads="1"/>
          </p:cNvSpPr>
          <p:nvPr/>
        </p:nvSpPr>
        <p:spPr bwMode="auto">
          <a:xfrm>
            <a:off x="3276600" y="3213100"/>
            <a:ext cx="3816350" cy="1368425"/>
          </a:xfrm>
          <a:prstGeom prst="rect">
            <a:avLst/>
          </a:prstGeom>
          <a:noFill/>
          <a:ln w="28575">
            <a:solidFill>
              <a:srgbClr val="666699"/>
            </a:solidFill>
            <a:miter lim="800000"/>
            <a:headEnd/>
            <a:tailEnd/>
          </a:ln>
          <a:effectLst>
            <a:prstShdw prst="shdw17" dist="17961" dir="2700000">
              <a:srgbClr val="3D3D5C"/>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spcBef>
                <a:spcPct val="0"/>
              </a:spcBef>
              <a:buFontTx/>
              <a:buNone/>
            </a:pPr>
            <a:endParaRPr lang="en-US" altLang="en-US" sz="1800">
              <a:latin typeface="Arial" panose="020B0604020202020204" pitchFamily="34" charset="0"/>
            </a:endParaRPr>
          </a:p>
        </p:txBody>
      </p:sp>
      <p:sp>
        <p:nvSpPr>
          <p:cNvPr id="93202" name="Text Box 18"/>
          <p:cNvSpPr txBox="1">
            <a:spLocks noChangeArrowheads="1"/>
          </p:cNvSpPr>
          <p:nvPr/>
        </p:nvSpPr>
        <p:spPr bwMode="auto">
          <a:xfrm>
            <a:off x="3614738" y="3471863"/>
            <a:ext cx="3478212" cy="8223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buFontTx/>
              <a:buChar char="•"/>
              <a:defRPr/>
            </a:pPr>
            <a:r>
              <a:rPr lang="en-US" sz="2400">
                <a:solidFill>
                  <a:schemeClr val="tx2"/>
                </a:solidFill>
                <a:latin typeface="Arial" charset="0"/>
              </a:rPr>
              <a:t> Mạng có dây</a:t>
            </a:r>
          </a:p>
          <a:p>
            <a:pPr>
              <a:buFontTx/>
              <a:buChar char="•"/>
              <a:defRPr/>
            </a:pPr>
            <a:r>
              <a:rPr lang="en-US" sz="2400">
                <a:solidFill>
                  <a:schemeClr val="tx2"/>
                </a:solidFill>
                <a:latin typeface="Arial" charset="0"/>
              </a:rPr>
              <a:t> Mạng không dây</a:t>
            </a:r>
          </a:p>
        </p:txBody>
      </p:sp>
      <p:sp>
        <p:nvSpPr>
          <p:cNvPr id="29704" name="Rectangle 19"/>
          <p:cNvSpPr>
            <a:spLocks noChangeArrowheads="1"/>
          </p:cNvSpPr>
          <p:nvPr/>
        </p:nvSpPr>
        <p:spPr bwMode="auto">
          <a:xfrm>
            <a:off x="3275013" y="5300663"/>
            <a:ext cx="4537075" cy="1368425"/>
          </a:xfrm>
          <a:prstGeom prst="rect">
            <a:avLst/>
          </a:prstGeom>
          <a:noFill/>
          <a:ln w="28575">
            <a:solidFill>
              <a:srgbClr val="666699"/>
            </a:solidFill>
            <a:miter lim="800000"/>
            <a:headEnd/>
            <a:tailEnd/>
          </a:ln>
          <a:effectLst>
            <a:prstShdw prst="shdw17" dist="17961" dir="2700000">
              <a:srgbClr val="3D3D5C"/>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spcBef>
                <a:spcPct val="0"/>
              </a:spcBef>
              <a:buFontTx/>
              <a:buNone/>
            </a:pPr>
            <a:endParaRPr lang="en-US" altLang="en-US" sz="1800">
              <a:latin typeface="Arial" panose="020B0604020202020204" pitchFamily="34" charset="0"/>
            </a:endParaRPr>
          </a:p>
        </p:txBody>
      </p:sp>
      <p:sp>
        <p:nvSpPr>
          <p:cNvPr id="93204" name="Text Box 20"/>
          <p:cNvSpPr txBox="1">
            <a:spLocks noChangeArrowheads="1"/>
          </p:cNvSpPr>
          <p:nvPr/>
        </p:nvSpPr>
        <p:spPr bwMode="auto">
          <a:xfrm>
            <a:off x="3613150" y="5559425"/>
            <a:ext cx="3983038" cy="8223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buFontTx/>
              <a:buChar char="•"/>
              <a:defRPr/>
            </a:pPr>
            <a:r>
              <a:rPr lang="en-US" sz="2400">
                <a:solidFill>
                  <a:schemeClr val="tx2"/>
                </a:solidFill>
                <a:latin typeface="Arial" charset="0"/>
              </a:rPr>
              <a:t> Mạng cục bộ </a:t>
            </a:r>
            <a:r>
              <a:rPr lang="en-US" sz="2400" i="1">
                <a:solidFill>
                  <a:schemeClr val="tx2"/>
                </a:solidFill>
                <a:latin typeface="Arial" charset="0"/>
              </a:rPr>
              <a:t>(LAN)</a:t>
            </a:r>
            <a:endParaRPr lang="en-US" sz="2400">
              <a:solidFill>
                <a:schemeClr val="tx2"/>
              </a:solidFill>
              <a:latin typeface="Arial" charset="0"/>
            </a:endParaRPr>
          </a:p>
          <a:p>
            <a:pPr>
              <a:buFontTx/>
              <a:buChar char="•"/>
              <a:defRPr/>
            </a:pPr>
            <a:r>
              <a:rPr lang="en-US" sz="2400">
                <a:solidFill>
                  <a:schemeClr val="tx2"/>
                </a:solidFill>
                <a:latin typeface="Arial" charset="0"/>
              </a:rPr>
              <a:t> Mạng diện rộng </a:t>
            </a:r>
            <a:r>
              <a:rPr lang="en-US" sz="2400" i="1">
                <a:solidFill>
                  <a:schemeClr val="tx2"/>
                </a:solidFill>
                <a:latin typeface="Arial" charset="0"/>
              </a:rPr>
              <a:t>(WAN)</a:t>
            </a:r>
            <a:endParaRPr lang="en-US" sz="2400">
              <a:solidFill>
                <a:schemeClr val="tx2"/>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5847"/>
                                        </p:tgtEl>
                                        <p:attrNameLst>
                                          <p:attrName>style.visibility</p:attrName>
                                        </p:attrNameLst>
                                      </p:cBhvr>
                                      <p:to>
                                        <p:strVal val="visible"/>
                                      </p:to>
                                    </p:set>
                                    <p:anim calcmode="lin" valueType="num">
                                      <p:cBhvr>
                                        <p:cTn id="7" dur="500" fill="hold"/>
                                        <p:tgtEl>
                                          <p:spTgt spid="35847"/>
                                        </p:tgtEl>
                                        <p:attrNameLst>
                                          <p:attrName>ppt_w</p:attrName>
                                        </p:attrNameLst>
                                      </p:cBhvr>
                                      <p:tavLst>
                                        <p:tav tm="0">
                                          <p:val>
                                            <p:fltVal val="0"/>
                                          </p:val>
                                        </p:tav>
                                        <p:tav tm="100000">
                                          <p:val>
                                            <p:strVal val="#ppt_w"/>
                                          </p:val>
                                        </p:tav>
                                      </p:tavLst>
                                    </p:anim>
                                    <p:anim calcmode="lin" valueType="num">
                                      <p:cBhvr>
                                        <p:cTn id="8" dur="500" fill="hold"/>
                                        <p:tgtEl>
                                          <p:spTgt spid="3584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425990"/>
                                        </p:tgtEl>
                                        <p:attrNameLst>
                                          <p:attrName>style.visibility</p:attrName>
                                        </p:attrNameLst>
                                      </p:cBhvr>
                                      <p:to>
                                        <p:strVal val="visible"/>
                                      </p:to>
                                    </p:set>
                                    <p:anim calcmode="lin" valueType="num">
                                      <p:cBhvr>
                                        <p:cTn id="13" dur="500" fill="hold"/>
                                        <p:tgtEl>
                                          <p:spTgt spid="425990"/>
                                        </p:tgtEl>
                                        <p:attrNameLst>
                                          <p:attrName>ppt_w</p:attrName>
                                        </p:attrNameLst>
                                      </p:cBhvr>
                                      <p:tavLst>
                                        <p:tav tm="0">
                                          <p:val>
                                            <p:fltVal val="0"/>
                                          </p:val>
                                        </p:tav>
                                        <p:tav tm="100000">
                                          <p:val>
                                            <p:strVal val="#ppt_w"/>
                                          </p:val>
                                        </p:tav>
                                      </p:tavLst>
                                    </p:anim>
                                    <p:anim calcmode="lin" valueType="num">
                                      <p:cBhvr>
                                        <p:cTn id="14" dur="500" fill="hold"/>
                                        <p:tgtEl>
                                          <p:spTgt spid="425990"/>
                                        </p:tgtEl>
                                        <p:attrNameLst>
                                          <p:attrName>ppt_h</p:attrName>
                                        </p:attrNameLst>
                                      </p:cBhvr>
                                      <p:tavLst>
                                        <p:tav tm="0">
                                          <p:val>
                                            <p:fltVal val="0"/>
                                          </p:val>
                                        </p:tav>
                                        <p:tav tm="100000">
                                          <p:val>
                                            <p:strVal val="#ppt_h"/>
                                          </p:val>
                                        </p:tav>
                                      </p:tavLst>
                                    </p:anim>
                                    <p:animEffect transition="in" filter="fade">
                                      <p:cBhvr>
                                        <p:cTn id="15" dur="500"/>
                                        <p:tgtEl>
                                          <p:spTgt spid="425990"/>
                                        </p:tgtEl>
                                      </p:cBhvr>
                                    </p:animEffect>
                                  </p:childTnLst>
                                </p:cTn>
                              </p:par>
                            </p:childTnLst>
                          </p:cTn>
                        </p:par>
                        <p:par>
                          <p:cTn id="16" fill="hold" nodeType="afterGroup">
                            <p:stCondLst>
                              <p:cond delay="500"/>
                            </p:stCondLst>
                            <p:childTnLst>
                              <p:par>
                                <p:cTn id="17" presetID="53"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93202"/>
                                        </p:tgtEl>
                                        <p:attrNameLst>
                                          <p:attrName>style.visibility</p:attrName>
                                        </p:attrNameLst>
                                      </p:cBhvr>
                                      <p:to>
                                        <p:strVal val="visible"/>
                                      </p:to>
                                    </p:set>
                                    <p:anim calcmode="discrete" valueType="clr">
                                      <p:cBhvr override="childStyle">
                                        <p:cTn id="26" dur="80"/>
                                        <p:tgtEl>
                                          <p:spTgt spid="93202"/>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93202"/>
                                        </p:tgtEl>
                                        <p:attrNameLst>
                                          <p:attrName>fillcolor</p:attrName>
                                        </p:attrNameLst>
                                      </p:cBhvr>
                                      <p:tavLst>
                                        <p:tav tm="0">
                                          <p:val>
                                            <p:clrVal>
                                              <a:schemeClr val="accent2"/>
                                            </p:clrVal>
                                          </p:val>
                                        </p:tav>
                                        <p:tav tm="50000">
                                          <p:val>
                                            <p:clrVal>
                                              <a:schemeClr val="hlink"/>
                                            </p:clrVal>
                                          </p:val>
                                        </p:tav>
                                      </p:tavLst>
                                    </p:anim>
                                    <p:set>
                                      <p:cBhvr>
                                        <p:cTn id="28" dur="80"/>
                                        <p:tgtEl>
                                          <p:spTgt spid="93202"/>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93204"/>
                                        </p:tgtEl>
                                        <p:attrNameLst>
                                          <p:attrName>style.visibility</p:attrName>
                                        </p:attrNameLst>
                                      </p:cBhvr>
                                      <p:to>
                                        <p:strVal val="visible"/>
                                      </p:to>
                                    </p:set>
                                    <p:anim calcmode="discrete" valueType="clr">
                                      <p:cBhvr override="childStyle">
                                        <p:cTn id="33" dur="80"/>
                                        <p:tgtEl>
                                          <p:spTgt spid="93204"/>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93204"/>
                                        </p:tgtEl>
                                        <p:attrNameLst>
                                          <p:attrName>fillcolor</p:attrName>
                                        </p:attrNameLst>
                                      </p:cBhvr>
                                      <p:tavLst>
                                        <p:tav tm="0">
                                          <p:val>
                                            <p:clrVal>
                                              <a:schemeClr val="accent2"/>
                                            </p:clrVal>
                                          </p:val>
                                        </p:tav>
                                        <p:tav tm="50000">
                                          <p:val>
                                            <p:clrVal>
                                              <a:schemeClr val="hlink"/>
                                            </p:clrVal>
                                          </p:val>
                                        </p:tav>
                                      </p:tavLst>
                                    </p:anim>
                                    <p:set>
                                      <p:cBhvr>
                                        <p:cTn id="35" dur="80"/>
                                        <p:tgtEl>
                                          <p:spTgt spid="932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animBg="1"/>
      <p:bldP spid="425990" grpId="0" animBg="1"/>
      <p:bldP spid="2" grpId="0" animBg="1"/>
      <p:bldP spid="93202" grpId="0"/>
      <p:bldP spid="9320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381000"/>
            <a:ext cx="9144000" cy="576263"/>
          </a:xfrm>
          <a:prstGeom prst="rect">
            <a:avLst/>
          </a:prstGeom>
          <a:gradFill rotWithShape="1">
            <a:gsLst>
              <a:gs pos="0">
                <a:srgbClr val="FFFF00"/>
              </a:gs>
              <a:gs pos="100000">
                <a:schemeClr val="bg1"/>
              </a:gs>
            </a:gsLst>
            <a:lin ang="2700000" scaled="1"/>
          </a:gradFill>
          <a:ln w="57150" cmpd="thinThick">
            <a:solidFill>
              <a:srgbClr val="FF0000"/>
            </a:solidFill>
            <a:miter lim="800000"/>
            <a:headEnd/>
            <a:tailEnd/>
          </a:ln>
          <a:effectLst/>
        </p:spPr>
        <p:txBody>
          <a:bodyPr>
            <a:spAutoFit/>
          </a:bodyPr>
          <a:lstStyle/>
          <a:p>
            <a:pPr algn="ctr" eaLnBrk="1" hangingPunct="1">
              <a:spcBef>
                <a:spcPct val="50000"/>
              </a:spcBef>
              <a:defRPr/>
            </a:pPr>
            <a:r>
              <a:rPr lang="en-US" sz="2800">
                <a:solidFill>
                  <a:schemeClr val="accent2"/>
                </a:solidFill>
                <a:effectLst>
                  <a:outerShdw blurRad="38100" dist="38100" dir="2700000" algn="tl">
                    <a:srgbClr val="000000"/>
                  </a:outerShdw>
                </a:effectLst>
                <a:latin typeface="Arial" charset="0"/>
              </a:rPr>
              <a:t>MẠNG MÁY TÍNH CÓ DÂY</a:t>
            </a:r>
          </a:p>
        </p:txBody>
      </p:sp>
      <p:sp>
        <p:nvSpPr>
          <p:cNvPr id="31747" name="Rectangle 8"/>
          <p:cNvSpPr>
            <a:spLocks noChangeArrowheads="1"/>
          </p:cNvSpPr>
          <p:nvPr/>
        </p:nvSpPr>
        <p:spPr bwMode="auto">
          <a:xfrm>
            <a:off x="250825" y="1196975"/>
            <a:ext cx="8713788" cy="792163"/>
          </a:xfrm>
          <a:prstGeom prst="rect">
            <a:avLst/>
          </a:prstGeom>
          <a:noFill/>
          <a:ln w="28575">
            <a:solidFill>
              <a:srgbClr val="666699"/>
            </a:solidFill>
            <a:miter lim="800000"/>
            <a:headEnd/>
            <a:tailEnd/>
          </a:ln>
          <a:effectLst>
            <a:prstShdw prst="shdw17" dist="17961" dir="2700000">
              <a:srgbClr val="3D3D5C"/>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spcBef>
                <a:spcPct val="0"/>
              </a:spcBef>
              <a:buFontTx/>
              <a:buNone/>
            </a:pPr>
            <a:endParaRPr lang="en-US" altLang="en-US" sz="1800">
              <a:latin typeface="Arial" panose="020B0604020202020204" pitchFamily="34" charset="0"/>
            </a:endParaRPr>
          </a:p>
        </p:txBody>
      </p:sp>
      <p:sp>
        <p:nvSpPr>
          <p:cNvPr id="107529" name="Text Box 9"/>
          <p:cNvSpPr txBox="1">
            <a:spLocks noChangeArrowheads="1"/>
          </p:cNvSpPr>
          <p:nvPr/>
        </p:nvSpPr>
        <p:spPr bwMode="auto">
          <a:xfrm>
            <a:off x="250825" y="1387475"/>
            <a:ext cx="8748713"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buFontTx/>
              <a:buChar char="•"/>
              <a:defRPr/>
            </a:pPr>
            <a:r>
              <a:rPr lang="en-US" sz="2400">
                <a:solidFill>
                  <a:schemeClr val="tx2"/>
                </a:solidFill>
                <a:latin typeface="Arial" charset="0"/>
              </a:rPr>
              <a:t> Mạng có dây sử dụng môi trường truyền dẫn là các dây dẫn.</a:t>
            </a:r>
          </a:p>
        </p:txBody>
      </p:sp>
      <p:pic>
        <p:nvPicPr>
          <p:cNvPr id="10753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205038"/>
            <a:ext cx="6697663"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7529"/>
                                        </p:tgtEl>
                                        <p:attrNameLst>
                                          <p:attrName>style.visibility</p:attrName>
                                        </p:attrNameLst>
                                      </p:cBhvr>
                                      <p:to>
                                        <p:strVal val="visible"/>
                                      </p:to>
                                    </p:set>
                                    <p:anim calcmode="discrete" valueType="clr">
                                      <p:cBhvr override="childStyle">
                                        <p:cTn id="7" dur="80"/>
                                        <p:tgtEl>
                                          <p:spTgt spid="10752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7529"/>
                                        </p:tgtEl>
                                        <p:attrNameLst>
                                          <p:attrName>fillcolor</p:attrName>
                                        </p:attrNameLst>
                                      </p:cBhvr>
                                      <p:tavLst>
                                        <p:tav tm="0">
                                          <p:val>
                                            <p:clrVal>
                                              <a:schemeClr val="accent2"/>
                                            </p:clrVal>
                                          </p:val>
                                        </p:tav>
                                        <p:tav tm="50000">
                                          <p:val>
                                            <p:clrVal>
                                              <a:schemeClr val="hlink"/>
                                            </p:clrVal>
                                          </p:val>
                                        </p:tav>
                                      </p:tavLst>
                                    </p:anim>
                                    <p:set>
                                      <p:cBhvr>
                                        <p:cTn id="9" dur="80"/>
                                        <p:tgtEl>
                                          <p:spTgt spid="107529"/>
                                        </p:tgtEl>
                                        <p:attrNameLst>
                                          <p:attrName>fill.type</p:attrName>
                                        </p:attrNameLst>
                                      </p:cBhvr>
                                      <p:to>
                                        <p:strVal val="solid"/>
                                      </p:to>
                                    </p:set>
                                  </p:childTnLst>
                                </p:cTn>
                              </p:par>
                            </p:childTnLst>
                          </p:cTn>
                        </p:par>
                        <p:par>
                          <p:cTn id="10" fill="hold" nodeType="afterGroup">
                            <p:stCondLst>
                              <p:cond delay="1840"/>
                            </p:stCondLst>
                            <p:childTnLst>
                              <p:par>
                                <p:cTn id="11" presetID="10" presetClass="entr" presetSubtype="0" fill="hold" nodeType="afterEffect">
                                  <p:stCondLst>
                                    <p:cond delay="0"/>
                                  </p:stCondLst>
                                  <p:childTnLst>
                                    <p:set>
                                      <p:cBhvr>
                                        <p:cTn id="12" dur="1" fill="hold">
                                          <p:stCondLst>
                                            <p:cond delay="0"/>
                                          </p:stCondLst>
                                        </p:cTn>
                                        <p:tgtEl>
                                          <p:spTgt spid="107530"/>
                                        </p:tgtEl>
                                        <p:attrNameLst>
                                          <p:attrName>style.visibility</p:attrName>
                                        </p:attrNameLst>
                                      </p:cBhvr>
                                      <p:to>
                                        <p:strVal val="visible"/>
                                      </p:to>
                                    </p:set>
                                    <p:animEffect transition="in" filter="fade">
                                      <p:cBhvr>
                                        <p:cTn id="13" dur="1000"/>
                                        <p:tgtEl>
                                          <p:spTgt spid="107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381000"/>
            <a:ext cx="9144000" cy="576263"/>
          </a:xfrm>
          <a:prstGeom prst="rect">
            <a:avLst/>
          </a:prstGeom>
          <a:gradFill rotWithShape="1">
            <a:gsLst>
              <a:gs pos="0">
                <a:srgbClr val="FFFF00"/>
              </a:gs>
              <a:gs pos="100000">
                <a:schemeClr val="bg1"/>
              </a:gs>
            </a:gsLst>
            <a:lin ang="2700000" scaled="1"/>
          </a:gradFill>
          <a:ln w="57150" cmpd="thinThick">
            <a:solidFill>
              <a:srgbClr val="FF0000"/>
            </a:solidFill>
            <a:miter lim="800000"/>
            <a:headEnd/>
            <a:tailEnd/>
          </a:ln>
          <a:effectLst/>
        </p:spPr>
        <p:txBody>
          <a:bodyPr>
            <a:spAutoFit/>
          </a:bodyPr>
          <a:lstStyle/>
          <a:p>
            <a:pPr algn="ctr" eaLnBrk="1" hangingPunct="1">
              <a:spcBef>
                <a:spcPct val="50000"/>
              </a:spcBef>
              <a:defRPr/>
            </a:pPr>
            <a:r>
              <a:rPr lang="en-US" sz="2800">
                <a:solidFill>
                  <a:schemeClr val="accent2"/>
                </a:solidFill>
                <a:effectLst>
                  <a:outerShdw blurRad="38100" dist="38100" dir="2700000" algn="tl">
                    <a:srgbClr val="000000"/>
                  </a:outerShdw>
                </a:effectLst>
                <a:latin typeface="Arial" charset="0"/>
              </a:rPr>
              <a:t>MẠNG MÁY TÍNH KHÔNG DÂY</a:t>
            </a:r>
          </a:p>
        </p:txBody>
      </p:sp>
      <p:sp>
        <p:nvSpPr>
          <p:cNvPr id="33795" name="Rectangle 3"/>
          <p:cNvSpPr>
            <a:spLocks noChangeArrowheads="1"/>
          </p:cNvSpPr>
          <p:nvPr/>
        </p:nvSpPr>
        <p:spPr bwMode="auto">
          <a:xfrm>
            <a:off x="250825" y="1052513"/>
            <a:ext cx="8713788" cy="1296987"/>
          </a:xfrm>
          <a:prstGeom prst="rect">
            <a:avLst/>
          </a:prstGeom>
          <a:noFill/>
          <a:ln w="28575">
            <a:solidFill>
              <a:srgbClr val="666699"/>
            </a:solidFill>
            <a:miter lim="800000"/>
            <a:headEnd/>
            <a:tailEnd/>
          </a:ln>
          <a:effectLst>
            <a:prstShdw prst="shdw17" dist="17961" dir="2700000">
              <a:srgbClr val="3D3D5C"/>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spcBef>
                <a:spcPct val="0"/>
              </a:spcBef>
              <a:buFontTx/>
              <a:buNone/>
            </a:pPr>
            <a:endParaRPr lang="en-US" altLang="en-US" sz="1800">
              <a:latin typeface="Arial" panose="020B0604020202020204" pitchFamily="34" charset="0"/>
            </a:endParaRPr>
          </a:p>
        </p:txBody>
      </p:sp>
      <p:sp>
        <p:nvSpPr>
          <p:cNvPr id="139268" name="Text Box 4"/>
          <p:cNvSpPr txBox="1">
            <a:spLocks noChangeArrowheads="1"/>
          </p:cNvSpPr>
          <p:nvPr/>
        </p:nvSpPr>
        <p:spPr bwMode="auto">
          <a:xfrm>
            <a:off x="250825" y="1125538"/>
            <a:ext cx="8748713" cy="109696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buFontTx/>
              <a:buChar char="•"/>
              <a:defRPr/>
            </a:pPr>
            <a:r>
              <a:rPr lang="en-US" sz="2200">
                <a:solidFill>
                  <a:schemeClr val="tx2"/>
                </a:solidFill>
                <a:latin typeface="Arial" charset="0"/>
              </a:rPr>
              <a:t> Mạng không dây sử dụng môi trường truyền dẫn không dây </a:t>
            </a:r>
            <a:r>
              <a:rPr lang="en-US" sz="2200" i="1">
                <a:solidFill>
                  <a:schemeClr val="tx2"/>
                </a:solidFill>
                <a:latin typeface="Arial" charset="0"/>
              </a:rPr>
              <a:t>(sóng điện từ, bức xạ hồng ngoại)</a:t>
            </a:r>
            <a:r>
              <a:rPr lang="en-US" sz="2200">
                <a:solidFill>
                  <a:schemeClr val="tx2"/>
                </a:solidFill>
                <a:latin typeface="Arial" charset="0"/>
              </a:rPr>
              <a:t>.</a:t>
            </a:r>
          </a:p>
          <a:p>
            <a:pPr>
              <a:buFontTx/>
              <a:buChar char="•"/>
              <a:defRPr/>
            </a:pPr>
            <a:r>
              <a:rPr lang="en-US" sz="2200">
                <a:solidFill>
                  <a:schemeClr val="tx2"/>
                </a:solidFill>
                <a:latin typeface="Arial" charset="0"/>
              </a:rPr>
              <a:t> Thực hiện kết nối ở mọi thời điểm, mọi nơi trong phạm vi mạng.</a:t>
            </a:r>
          </a:p>
        </p:txBody>
      </p:sp>
      <p:pic>
        <p:nvPicPr>
          <p:cNvPr id="139270" name="Picture 6" descr="going_wireless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492375"/>
            <a:ext cx="74168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9268"/>
                                        </p:tgtEl>
                                        <p:attrNameLst>
                                          <p:attrName>style.visibility</p:attrName>
                                        </p:attrNameLst>
                                      </p:cBhvr>
                                      <p:to>
                                        <p:strVal val="visible"/>
                                      </p:to>
                                    </p:set>
                                    <p:anim calcmode="discrete" valueType="clr">
                                      <p:cBhvr override="childStyle">
                                        <p:cTn id="7" dur="80"/>
                                        <p:tgtEl>
                                          <p:spTgt spid="13926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9268"/>
                                        </p:tgtEl>
                                        <p:attrNameLst>
                                          <p:attrName>fillcolor</p:attrName>
                                        </p:attrNameLst>
                                      </p:cBhvr>
                                      <p:tavLst>
                                        <p:tav tm="0">
                                          <p:val>
                                            <p:clrVal>
                                              <a:schemeClr val="accent2"/>
                                            </p:clrVal>
                                          </p:val>
                                        </p:tav>
                                        <p:tav tm="50000">
                                          <p:val>
                                            <p:clrVal>
                                              <a:schemeClr val="hlink"/>
                                            </p:clrVal>
                                          </p:val>
                                        </p:tav>
                                      </p:tavLst>
                                    </p:anim>
                                    <p:set>
                                      <p:cBhvr>
                                        <p:cTn id="9" dur="80"/>
                                        <p:tgtEl>
                                          <p:spTgt spid="139268"/>
                                        </p:tgtEl>
                                        <p:attrNameLst>
                                          <p:attrName>fill.type</p:attrName>
                                        </p:attrNameLst>
                                      </p:cBhvr>
                                      <p:to>
                                        <p:strVal val="solid"/>
                                      </p:to>
                                    </p:set>
                                  </p:childTnLst>
                                </p:cTn>
                              </p:par>
                            </p:childTnLst>
                          </p:cTn>
                        </p:par>
                        <p:par>
                          <p:cTn id="10" fill="hold" nodeType="afterGroup">
                            <p:stCondLst>
                              <p:cond delay="4880"/>
                            </p:stCondLst>
                            <p:childTnLst>
                              <p:par>
                                <p:cTn id="11" presetID="10" presetClass="entr" presetSubtype="0" fill="hold" nodeType="afterEffect">
                                  <p:stCondLst>
                                    <p:cond delay="0"/>
                                  </p:stCondLst>
                                  <p:childTnLst>
                                    <p:set>
                                      <p:cBhvr>
                                        <p:cTn id="12" dur="1" fill="hold">
                                          <p:stCondLst>
                                            <p:cond delay="0"/>
                                          </p:stCondLst>
                                        </p:cTn>
                                        <p:tgtEl>
                                          <p:spTgt spid="139270"/>
                                        </p:tgtEl>
                                        <p:attrNameLst>
                                          <p:attrName>style.visibility</p:attrName>
                                        </p:attrNameLst>
                                      </p:cBhvr>
                                      <p:to>
                                        <p:strVal val="visible"/>
                                      </p:to>
                                    </p:set>
                                    <p:animEffect transition="in" filter="fade">
                                      <p:cBhvr>
                                        <p:cTn id="13" dur="2000"/>
                                        <p:tgtEl>
                                          <p:spTgt spid="139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052513"/>
            <a:ext cx="748982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4"/>
          <p:cNvSpPr>
            <a:spLocks noChangeArrowheads="1"/>
          </p:cNvSpPr>
          <p:nvPr/>
        </p:nvSpPr>
        <p:spPr bwMode="auto">
          <a:xfrm>
            <a:off x="250825" y="115888"/>
            <a:ext cx="8713788" cy="792162"/>
          </a:xfrm>
          <a:prstGeom prst="rect">
            <a:avLst/>
          </a:prstGeom>
          <a:noFill/>
          <a:ln w="28575">
            <a:solidFill>
              <a:srgbClr val="666699"/>
            </a:solidFill>
            <a:miter lim="800000"/>
            <a:headEnd/>
            <a:tailEnd/>
          </a:ln>
          <a:effectLst>
            <a:prstShdw prst="shdw17" dist="17961" dir="2700000">
              <a:srgbClr val="3D3D5C"/>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spcBef>
                <a:spcPct val="0"/>
              </a:spcBef>
              <a:buFontTx/>
              <a:buNone/>
            </a:pPr>
            <a:endParaRPr lang="en-US" altLang="en-US" sz="1800">
              <a:latin typeface="Arial" panose="020B0604020202020204" pitchFamily="34" charset="0"/>
            </a:endParaRPr>
          </a:p>
        </p:txBody>
      </p:sp>
      <p:sp>
        <p:nvSpPr>
          <p:cNvPr id="136197" name="Text Box 5"/>
          <p:cNvSpPr txBox="1">
            <a:spLocks noChangeArrowheads="1"/>
          </p:cNvSpPr>
          <p:nvPr/>
        </p:nvSpPr>
        <p:spPr bwMode="auto">
          <a:xfrm>
            <a:off x="250825" y="115888"/>
            <a:ext cx="8748713" cy="8223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buFontTx/>
              <a:buChar char="•"/>
              <a:defRPr/>
            </a:pPr>
            <a:r>
              <a:rPr lang="en-US" sz="2400">
                <a:solidFill>
                  <a:schemeClr val="tx2"/>
                </a:solidFill>
                <a:latin typeface="Arial" charset="0"/>
              </a:rPr>
              <a:t> Thực tế, các mạng máy tính đều kết hợp giữa kết nối có dây và không dây.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36197"/>
                                        </p:tgtEl>
                                        <p:attrNameLst>
                                          <p:attrName>style.visibility</p:attrName>
                                        </p:attrNameLst>
                                      </p:cBhvr>
                                      <p:to>
                                        <p:strVal val="visible"/>
                                      </p:to>
                                    </p:set>
                                    <p:anim calcmode="discrete" valueType="clr">
                                      <p:cBhvr override="childStyle">
                                        <p:cTn id="7" dur="80"/>
                                        <p:tgtEl>
                                          <p:spTgt spid="13619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6197"/>
                                        </p:tgtEl>
                                        <p:attrNameLst>
                                          <p:attrName>fillcolor</p:attrName>
                                        </p:attrNameLst>
                                      </p:cBhvr>
                                      <p:tavLst>
                                        <p:tav tm="0">
                                          <p:val>
                                            <p:clrVal>
                                              <a:schemeClr val="accent2"/>
                                            </p:clrVal>
                                          </p:val>
                                        </p:tav>
                                        <p:tav tm="50000">
                                          <p:val>
                                            <p:clrVal>
                                              <a:schemeClr val="hlink"/>
                                            </p:clrVal>
                                          </p:val>
                                        </p:tav>
                                      </p:tavLst>
                                    </p:anim>
                                    <p:set>
                                      <p:cBhvr>
                                        <p:cTn id="9" dur="80"/>
                                        <p:tgtEl>
                                          <p:spTgt spid="13619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36194"/>
                                        </p:tgtEl>
                                        <p:attrNameLst>
                                          <p:attrName>style.visibility</p:attrName>
                                        </p:attrNameLst>
                                      </p:cBhvr>
                                      <p:to>
                                        <p:strVal val="visible"/>
                                      </p:to>
                                    </p:set>
                                    <p:animEffect transition="in" filter="fade">
                                      <p:cBhvr>
                                        <p:cTn id="14" dur="1000"/>
                                        <p:tgtEl>
                                          <p:spTgt spid="136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38246" name="Picture 6" descr="net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060575"/>
            <a:ext cx="7705725"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4"/>
          <p:cNvSpPr txBox="1">
            <a:spLocks noChangeArrowheads="1"/>
          </p:cNvSpPr>
          <p:nvPr/>
        </p:nvSpPr>
        <p:spPr bwMode="auto">
          <a:xfrm>
            <a:off x="0" y="381000"/>
            <a:ext cx="9144000" cy="576263"/>
          </a:xfrm>
          <a:prstGeom prst="rect">
            <a:avLst/>
          </a:prstGeom>
          <a:gradFill rotWithShape="1">
            <a:gsLst>
              <a:gs pos="0">
                <a:srgbClr val="FFFF00"/>
              </a:gs>
              <a:gs pos="100000">
                <a:schemeClr val="bg1"/>
              </a:gs>
            </a:gsLst>
            <a:lin ang="2700000" scaled="1"/>
          </a:gradFill>
          <a:ln w="57150" cmpd="thinThick">
            <a:solidFill>
              <a:srgbClr val="FF0000"/>
            </a:solidFill>
            <a:miter lim="800000"/>
            <a:headEnd/>
            <a:tailEnd/>
          </a:ln>
          <a:effectLst/>
        </p:spPr>
        <p:txBody>
          <a:bodyPr>
            <a:spAutoFit/>
          </a:bodyPr>
          <a:lstStyle/>
          <a:p>
            <a:pPr algn="ctr" eaLnBrk="1" hangingPunct="1">
              <a:spcBef>
                <a:spcPct val="50000"/>
              </a:spcBef>
              <a:defRPr/>
            </a:pPr>
            <a:r>
              <a:rPr lang="en-US" sz="2800">
                <a:solidFill>
                  <a:schemeClr val="accent2"/>
                </a:solidFill>
                <a:effectLst>
                  <a:outerShdw blurRad="38100" dist="38100" dir="2700000" algn="tl">
                    <a:srgbClr val="000000"/>
                  </a:outerShdw>
                </a:effectLst>
                <a:latin typeface="Arial" charset="0"/>
              </a:rPr>
              <a:t>MẠNG CỤC BỘ </a:t>
            </a:r>
            <a:r>
              <a:rPr lang="en-US" sz="2800" i="1">
                <a:solidFill>
                  <a:schemeClr val="accent2"/>
                </a:solidFill>
                <a:effectLst>
                  <a:outerShdw blurRad="38100" dist="38100" dir="2700000" algn="tl">
                    <a:srgbClr val="000000"/>
                  </a:outerShdw>
                </a:effectLst>
                <a:latin typeface="Arial" charset="0"/>
              </a:rPr>
              <a:t>(LAN – Local Area Network)</a:t>
            </a:r>
            <a:endParaRPr lang="en-US" sz="2800">
              <a:solidFill>
                <a:schemeClr val="accent2"/>
              </a:solidFill>
              <a:effectLst>
                <a:outerShdw blurRad="38100" dist="38100" dir="2700000" algn="tl">
                  <a:srgbClr val="000000"/>
                </a:outerShdw>
              </a:effectLst>
              <a:latin typeface="Arial" charset="0"/>
            </a:endParaRPr>
          </a:p>
        </p:txBody>
      </p:sp>
      <p:sp>
        <p:nvSpPr>
          <p:cNvPr id="37892" name="Rectangle 3"/>
          <p:cNvSpPr>
            <a:spLocks noChangeArrowheads="1"/>
          </p:cNvSpPr>
          <p:nvPr/>
        </p:nvSpPr>
        <p:spPr bwMode="auto">
          <a:xfrm>
            <a:off x="250825" y="1196975"/>
            <a:ext cx="8713788" cy="792163"/>
          </a:xfrm>
          <a:prstGeom prst="rect">
            <a:avLst/>
          </a:prstGeom>
          <a:noFill/>
          <a:ln w="28575">
            <a:solidFill>
              <a:srgbClr val="666699"/>
            </a:solidFill>
            <a:miter lim="800000"/>
            <a:headEnd/>
            <a:tailEnd/>
          </a:ln>
          <a:effectLst>
            <a:prstShdw prst="shdw17" dist="17961" dir="2700000">
              <a:srgbClr val="3D3D5C"/>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spcBef>
                <a:spcPct val="0"/>
              </a:spcBef>
              <a:buFontTx/>
              <a:buNone/>
            </a:pPr>
            <a:endParaRPr lang="en-US" altLang="en-US" sz="1800">
              <a:latin typeface="Arial" panose="020B0604020202020204" pitchFamily="34" charset="0"/>
            </a:endParaRPr>
          </a:p>
        </p:txBody>
      </p:sp>
      <p:sp>
        <p:nvSpPr>
          <p:cNvPr id="138244" name="Text Box 4"/>
          <p:cNvSpPr txBox="1">
            <a:spLocks noChangeArrowheads="1"/>
          </p:cNvSpPr>
          <p:nvPr/>
        </p:nvSpPr>
        <p:spPr bwMode="auto">
          <a:xfrm>
            <a:off x="250825" y="1387475"/>
            <a:ext cx="8748713"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buFontTx/>
              <a:buChar char="•"/>
              <a:defRPr/>
            </a:pPr>
            <a:r>
              <a:rPr lang="en-US" sz="2400">
                <a:solidFill>
                  <a:schemeClr val="tx2"/>
                </a:solidFill>
                <a:latin typeface="Arial" charset="0"/>
              </a:rPr>
              <a:t> LAN: Hệ thống máy tính được kết nối trong phạm vi hẹp</a:t>
            </a:r>
          </a:p>
        </p:txBody>
      </p:sp>
      <p:pic>
        <p:nvPicPr>
          <p:cNvPr id="138247" name="Picture 7" descr="WAN Diagram_Fu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989138"/>
            <a:ext cx="7705725"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8244"/>
                                        </p:tgtEl>
                                        <p:attrNameLst>
                                          <p:attrName>style.visibility</p:attrName>
                                        </p:attrNameLst>
                                      </p:cBhvr>
                                      <p:to>
                                        <p:strVal val="visible"/>
                                      </p:to>
                                    </p:set>
                                    <p:anim calcmode="discrete" valueType="clr">
                                      <p:cBhvr override="childStyle">
                                        <p:cTn id="7" dur="80"/>
                                        <p:tgtEl>
                                          <p:spTgt spid="13824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8244"/>
                                        </p:tgtEl>
                                        <p:attrNameLst>
                                          <p:attrName>fillcolor</p:attrName>
                                        </p:attrNameLst>
                                      </p:cBhvr>
                                      <p:tavLst>
                                        <p:tav tm="0">
                                          <p:val>
                                            <p:clrVal>
                                              <a:schemeClr val="accent2"/>
                                            </p:clrVal>
                                          </p:val>
                                        </p:tav>
                                        <p:tav tm="50000">
                                          <p:val>
                                            <p:clrVal>
                                              <a:schemeClr val="hlink"/>
                                            </p:clrVal>
                                          </p:val>
                                        </p:tav>
                                      </p:tavLst>
                                    </p:anim>
                                    <p:set>
                                      <p:cBhvr>
                                        <p:cTn id="9" dur="80"/>
                                        <p:tgtEl>
                                          <p:spTgt spid="138244"/>
                                        </p:tgtEl>
                                        <p:attrNameLst>
                                          <p:attrName>fill.type</p:attrName>
                                        </p:attrNameLst>
                                      </p:cBhvr>
                                      <p:to>
                                        <p:strVal val="solid"/>
                                      </p:to>
                                    </p:set>
                                  </p:childTnLst>
                                </p:cTn>
                              </p:par>
                            </p:childTnLst>
                          </p:cTn>
                        </p:par>
                        <p:par>
                          <p:cTn id="10" fill="hold" nodeType="afterGroup">
                            <p:stCondLst>
                              <p:cond delay="1720"/>
                            </p:stCondLst>
                            <p:childTnLst>
                              <p:par>
                                <p:cTn id="11" presetID="10" presetClass="entr" presetSubtype="0" fill="hold" nodeType="afterEffect">
                                  <p:stCondLst>
                                    <p:cond delay="0"/>
                                  </p:stCondLst>
                                  <p:childTnLst>
                                    <p:set>
                                      <p:cBhvr>
                                        <p:cTn id="12" dur="1" fill="hold">
                                          <p:stCondLst>
                                            <p:cond delay="0"/>
                                          </p:stCondLst>
                                        </p:cTn>
                                        <p:tgtEl>
                                          <p:spTgt spid="138246"/>
                                        </p:tgtEl>
                                        <p:attrNameLst>
                                          <p:attrName>style.visibility</p:attrName>
                                        </p:attrNameLst>
                                      </p:cBhvr>
                                      <p:to>
                                        <p:strVal val="visible"/>
                                      </p:to>
                                    </p:set>
                                    <p:animEffect transition="in" filter="fade">
                                      <p:cBhvr>
                                        <p:cTn id="13" dur="2000"/>
                                        <p:tgtEl>
                                          <p:spTgt spid="13824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1000"/>
                                        <p:tgtEl>
                                          <p:spTgt spid="138246"/>
                                        </p:tgtEl>
                                      </p:cBhvr>
                                    </p:animEffect>
                                    <p:set>
                                      <p:cBhvr>
                                        <p:cTn id="18" dur="1" fill="hold">
                                          <p:stCondLst>
                                            <p:cond delay="999"/>
                                          </p:stCondLst>
                                        </p:cTn>
                                        <p:tgtEl>
                                          <p:spTgt spid="138246"/>
                                        </p:tgtEl>
                                        <p:attrNameLst>
                                          <p:attrName>style.visibility</p:attrName>
                                        </p:attrNameLst>
                                      </p:cBhvr>
                                      <p:to>
                                        <p:strVal val="hidden"/>
                                      </p:to>
                                    </p:set>
                                  </p:childTnLst>
                                </p:cTn>
                              </p:par>
                              <p:par>
                                <p:cTn id="19" presetID="5" presetClass="entr" presetSubtype="10" fill="hold" nodeType="withEffect">
                                  <p:stCondLst>
                                    <p:cond delay="0"/>
                                  </p:stCondLst>
                                  <p:childTnLst>
                                    <p:set>
                                      <p:cBhvr>
                                        <p:cTn id="20" dur="1" fill="hold">
                                          <p:stCondLst>
                                            <p:cond delay="0"/>
                                          </p:stCondLst>
                                        </p:cTn>
                                        <p:tgtEl>
                                          <p:spTgt spid="138247"/>
                                        </p:tgtEl>
                                        <p:attrNameLst>
                                          <p:attrName>style.visibility</p:attrName>
                                        </p:attrNameLst>
                                      </p:cBhvr>
                                      <p:to>
                                        <p:strVal val="visible"/>
                                      </p:to>
                                    </p:set>
                                    <p:animEffect transition="in" filter="checkerboard(across)">
                                      <p:cBhvr>
                                        <p:cTn id="21" dur="1000"/>
                                        <p:tgtEl>
                                          <p:spTgt spid="138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381000"/>
            <a:ext cx="9144000" cy="576263"/>
          </a:xfrm>
          <a:prstGeom prst="rect">
            <a:avLst/>
          </a:prstGeom>
          <a:gradFill rotWithShape="1">
            <a:gsLst>
              <a:gs pos="0">
                <a:srgbClr val="FFFF00"/>
              </a:gs>
              <a:gs pos="100000">
                <a:schemeClr val="bg1"/>
              </a:gs>
            </a:gsLst>
            <a:lin ang="2700000" scaled="1"/>
          </a:gradFill>
          <a:ln w="57150" cmpd="thinThick">
            <a:solidFill>
              <a:srgbClr val="FF0000"/>
            </a:solidFill>
            <a:miter lim="800000"/>
            <a:headEnd/>
            <a:tailEnd/>
          </a:ln>
          <a:effectLst/>
        </p:spPr>
        <p:txBody>
          <a:bodyPr>
            <a:spAutoFit/>
          </a:bodyPr>
          <a:lstStyle/>
          <a:p>
            <a:pPr algn="ctr" eaLnBrk="1" hangingPunct="1">
              <a:spcBef>
                <a:spcPct val="50000"/>
              </a:spcBef>
              <a:defRPr/>
            </a:pPr>
            <a:r>
              <a:rPr lang="en-US" sz="2800">
                <a:solidFill>
                  <a:schemeClr val="accent2"/>
                </a:solidFill>
                <a:effectLst>
                  <a:outerShdw blurRad="38100" dist="38100" dir="2700000" algn="tl">
                    <a:srgbClr val="000000"/>
                  </a:outerShdw>
                </a:effectLst>
                <a:latin typeface="Arial" charset="0"/>
              </a:rPr>
              <a:t>MẠNG DIỆN RỘNG </a:t>
            </a:r>
            <a:r>
              <a:rPr lang="en-US" sz="2800" i="1">
                <a:solidFill>
                  <a:schemeClr val="accent2"/>
                </a:solidFill>
                <a:effectLst>
                  <a:outerShdw blurRad="38100" dist="38100" dir="2700000" algn="tl">
                    <a:srgbClr val="000000"/>
                  </a:outerShdw>
                </a:effectLst>
                <a:latin typeface="Arial" charset="0"/>
              </a:rPr>
              <a:t>(WAN – Wide Area Network)</a:t>
            </a:r>
            <a:endParaRPr lang="en-US" sz="2800">
              <a:solidFill>
                <a:schemeClr val="accent2"/>
              </a:solidFill>
              <a:effectLst>
                <a:outerShdw blurRad="38100" dist="38100" dir="2700000" algn="tl">
                  <a:srgbClr val="000000"/>
                </a:outerShdw>
              </a:effectLst>
              <a:latin typeface="Arial" charset="0"/>
            </a:endParaRPr>
          </a:p>
        </p:txBody>
      </p:sp>
      <p:sp>
        <p:nvSpPr>
          <p:cNvPr id="39939" name="Rectangle 3"/>
          <p:cNvSpPr>
            <a:spLocks noChangeArrowheads="1"/>
          </p:cNvSpPr>
          <p:nvPr/>
        </p:nvSpPr>
        <p:spPr bwMode="auto">
          <a:xfrm>
            <a:off x="250825" y="1196975"/>
            <a:ext cx="8713788" cy="1008063"/>
          </a:xfrm>
          <a:prstGeom prst="rect">
            <a:avLst/>
          </a:prstGeom>
          <a:noFill/>
          <a:ln w="28575">
            <a:solidFill>
              <a:srgbClr val="666699"/>
            </a:solidFill>
            <a:miter lim="800000"/>
            <a:headEnd/>
            <a:tailEnd/>
          </a:ln>
          <a:effectLst>
            <a:prstShdw prst="shdw17" dist="17961" dir="2700000">
              <a:srgbClr val="3D3D5C"/>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spcBef>
                <a:spcPct val="0"/>
              </a:spcBef>
              <a:buFontTx/>
              <a:buNone/>
            </a:pPr>
            <a:endParaRPr lang="en-US" altLang="en-US" sz="1800">
              <a:latin typeface="Arial" panose="020B0604020202020204" pitchFamily="34" charset="0"/>
            </a:endParaRPr>
          </a:p>
        </p:txBody>
      </p:sp>
      <p:sp>
        <p:nvSpPr>
          <p:cNvPr id="145412" name="Text Box 4"/>
          <p:cNvSpPr txBox="1">
            <a:spLocks noChangeArrowheads="1"/>
          </p:cNvSpPr>
          <p:nvPr/>
        </p:nvSpPr>
        <p:spPr bwMode="auto">
          <a:xfrm>
            <a:off x="250825" y="1268413"/>
            <a:ext cx="8748713" cy="8223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buFontTx/>
              <a:buChar char="•"/>
              <a:defRPr/>
            </a:pPr>
            <a:r>
              <a:rPr lang="en-US" sz="2400">
                <a:solidFill>
                  <a:schemeClr val="tx2"/>
                </a:solidFill>
                <a:latin typeface="Arial" charset="0"/>
              </a:rPr>
              <a:t> WAN: Hệ thống máy tính được kết nối trong phạm vi rộng. Thường là kết nối của các mạng LAN</a:t>
            </a:r>
          </a:p>
        </p:txBody>
      </p:sp>
      <p:pic>
        <p:nvPicPr>
          <p:cNvPr id="145413" name="Picture 5" descr="WAN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349500"/>
            <a:ext cx="7704138"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4" name="Picture 6" descr="Cc7514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2349500"/>
            <a:ext cx="77041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5412"/>
                                        </p:tgtEl>
                                        <p:attrNameLst>
                                          <p:attrName>style.visibility</p:attrName>
                                        </p:attrNameLst>
                                      </p:cBhvr>
                                      <p:to>
                                        <p:strVal val="visible"/>
                                      </p:to>
                                    </p:set>
                                    <p:anim calcmode="discrete" valueType="clr">
                                      <p:cBhvr override="childStyle">
                                        <p:cTn id="7" dur="80"/>
                                        <p:tgtEl>
                                          <p:spTgt spid="1454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5412"/>
                                        </p:tgtEl>
                                        <p:attrNameLst>
                                          <p:attrName>fillcolor</p:attrName>
                                        </p:attrNameLst>
                                      </p:cBhvr>
                                      <p:tavLst>
                                        <p:tav tm="0">
                                          <p:val>
                                            <p:clrVal>
                                              <a:schemeClr val="accent2"/>
                                            </p:clrVal>
                                          </p:val>
                                        </p:tav>
                                        <p:tav tm="50000">
                                          <p:val>
                                            <p:clrVal>
                                              <a:schemeClr val="hlink"/>
                                            </p:clrVal>
                                          </p:val>
                                        </p:tav>
                                      </p:tavLst>
                                    </p:anim>
                                    <p:set>
                                      <p:cBhvr>
                                        <p:cTn id="9" dur="80"/>
                                        <p:tgtEl>
                                          <p:spTgt spid="145412"/>
                                        </p:tgtEl>
                                        <p:attrNameLst>
                                          <p:attrName>fill.type</p:attrName>
                                        </p:attrNameLst>
                                      </p:cBhvr>
                                      <p:to>
                                        <p:strVal val="solid"/>
                                      </p:to>
                                    </p:set>
                                  </p:childTnLst>
                                </p:cTn>
                              </p:par>
                            </p:childTnLst>
                          </p:cTn>
                        </p:par>
                        <p:par>
                          <p:cTn id="10" fill="hold" nodeType="afterGroup">
                            <p:stCondLst>
                              <p:cond delay="2880"/>
                            </p:stCondLst>
                            <p:childTnLst>
                              <p:par>
                                <p:cTn id="11" presetID="10" presetClass="entr" presetSubtype="0" fill="hold" nodeType="afterEffect">
                                  <p:stCondLst>
                                    <p:cond delay="0"/>
                                  </p:stCondLst>
                                  <p:childTnLst>
                                    <p:set>
                                      <p:cBhvr>
                                        <p:cTn id="12" dur="1" fill="hold">
                                          <p:stCondLst>
                                            <p:cond delay="0"/>
                                          </p:stCondLst>
                                        </p:cTn>
                                        <p:tgtEl>
                                          <p:spTgt spid="145413"/>
                                        </p:tgtEl>
                                        <p:attrNameLst>
                                          <p:attrName>style.visibility</p:attrName>
                                        </p:attrNameLst>
                                      </p:cBhvr>
                                      <p:to>
                                        <p:strVal val="visible"/>
                                      </p:to>
                                    </p:set>
                                    <p:animEffect transition="in" filter="fade">
                                      <p:cBhvr>
                                        <p:cTn id="13" dur="1000"/>
                                        <p:tgtEl>
                                          <p:spTgt spid="1454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500"/>
                                        <p:tgtEl>
                                          <p:spTgt spid="145413"/>
                                        </p:tgtEl>
                                      </p:cBhvr>
                                    </p:animEffect>
                                    <p:set>
                                      <p:cBhvr>
                                        <p:cTn id="18" dur="1" fill="hold">
                                          <p:stCondLst>
                                            <p:cond delay="499"/>
                                          </p:stCondLst>
                                        </p:cTn>
                                        <p:tgtEl>
                                          <p:spTgt spid="145413"/>
                                        </p:tgtEl>
                                        <p:attrNameLst>
                                          <p:attrName>style.visibility</p:attrName>
                                        </p:attrNameLst>
                                      </p:cBhvr>
                                      <p:to>
                                        <p:strVal val="hidden"/>
                                      </p:to>
                                    </p:set>
                                  </p:childTnLst>
                                </p:cTn>
                              </p:par>
                              <p:par>
                                <p:cTn id="19" presetID="8" presetClass="entr" presetSubtype="16" fill="hold" nodeType="withEffect">
                                  <p:stCondLst>
                                    <p:cond delay="0"/>
                                  </p:stCondLst>
                                  <p:childTnLst>
                                    <p:set>
                                      <p:cBhvr>
                                        <p:cTn id="20" dur="1" fill="hold">
                                          <p:stCondLst>
                                            <p:cond delay="0"/>
                                          </p:stCondLst>
                                        </p:cTn>
                                        <p:tgtEl>
                                          <p:spTgt spid="145414"/>
                                        </p:tgtEl>
                                        <p:attrNameLst>
                                          <p:attrName>style.visibility</p:attrName>
                                        </p:attrNameLst>
                                      </p:cBhvr>
                                      <p:to>
                                        <p:strVal val="visible"/>
                                      </p:to>
                                    </p:set>
                                    <p:animEffect transition="in" filter="diamond(in)">
                                      <p:cBhvr>
                                        <p:cTn id="21" dur="1000"/>
                                        <p:tgtEl>
                                          <p:spTgt spid="145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381000"/>
            <a:ext cx="9144000" cy="606425"/>
          </a:xfrm>
          <a:prstGeom prst="rect">
            <a:avLst/>
          </a:prstGeom>
          <a:gradFill rotWithShape="1">
            <a:gsLst>
              <a:gs pos="0">
                <a:srgbClr val="FFFF00"/>
              </a:gs>
              <a:gs pos="100000">
                <a:schemeClr val="bg1"/>
              </a:gs>
            </a:gsLst>
            <a:lin ang="2700000" scaled="1"/>
          </a:gradFill>
          <a:ln w="57150" cmpd="thinThick">
            <a:solidFill>
              <a:srgbClr val="FF0000"/>
            </a:solidFill>
            <a:miter lim="800000"/>
            <a:headEnd/>
            <a:tailEnd/>
          </a:ln>
          <a:effectLst/>
        </p:spPr>
        <p:txBody>
          <a:bodyPr>
            <a:spAutoFit/>
          </a:bodyPr>
          <a:lstStyle/>
          <a:p>
            <a:pPr algn="ctr" eaLnBrk="1" hangingPunct="1">
              <a:spcBef>
                <a:spcPct val="50000"/>
              </a:spcBef>
              <a:defRPr/>
            </a:pPr>
            <a:r>
              <a:rPr lang="en-US" sz="3000" b="1">
                <a:solidFill>
                  <a:srgbClr val="FF0066"/>
                </a:solidFill>
                <a:latin typeface="Arial" charset="0"/>
              </a:rPr>
              <a:t> </a:t>
            </a:r>
            <a:r>
              <a:rPr lang="en-US" sz="3000">
                <a:solidFill>
                  <a:srgbClr val="FF0066"/>
                </a:solidFill>
                <a:effectLst>
                  <a:outerShdw blurRad="38100" dist="38100" dir="2700000" algn="tl">
                    <a:srgbClr val="000000"/>
                  </a:outerShdw>
                </a:effectLst>
                <a:latin typeface="Arial" charset="0"/>
              </a:rPr>
              <a:t>4. VAI TRÒ CỦA MÁY TÍNH TRONG MẠNG</a:t>
            </a:r>
          </a:p>
        </p:txBody>
      </p:sp>
      <p:sp>
        <p:nvSpPr>
          <p:cNvPr id="35847" name="AutoShape 7"/>
          <p:cNvSpPr>
            <a:spLocks noChangeArrowheads="1"/>
          </p:cNvSpPr>
          <p:nvPr/>
        </p:nvSpPr>
        <p:spPr bwMode="auto">
          <a:xfrm>
            <a:off x="754063" y="1196975"/>
            <a:ext cx="6911975" cy="936625"/>
          </a:xfrm>
          <a:prstGeom prst="cloudCallout">
            <a:avLst>
              <a:gd name="adj1" fmla="val -51171"/>
              <a:gd name="adj2" fmla="val 286440"/>
            </a:avLst>
          </a:prstGeom>
          <a:gradFill rotWithShape="1">
            <a:gsLst>
              <a:gs pos="0">
                <a:srgbClr val="FFFFFF"/>
              </a:gs>
              <a:gs pos="100000">
                <a:srgbClr val="FF33CC"/>
              </a:gs>
            </a:gsLst>
            <a:path path="rect">
              <a:fillToRect l="50000" t="50000" r="50000" b="50000"/>
            </a:path>
          </a:gradFill>
          <a:ln w="9525">
            <a:solidFill>
              <a:srgbClr val="FFFFFF"/>
            </a:solidFill>
            <a:round/>
            <a:headEnd/>
            <a:tailEnd/>
          </a:ln>
        </p:spPr>
        <p:txBody>
          <a:bodyP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lgn="ctr">
              <a:spcBef>
                <a:spcPct val="0"/>
              </a:spcBef>
              <a:buFontTx/>
              <a:buNone/>
            </a:pPr>
            <a:r>
              <a:rPr lang="en-US" altLang="en-US" sz="2200" i="1">
                <a:solidFill>
                  <a:srgbClr val="000000"/>
                </a:solidFill>
                <a:latin typeface="Arial" panose="020B0604020202020204" pitchFamily="34" charset="0"/>
              </a:rPr>
              <a:t>Hãy cho biết mô hình mạng máy tính hiện nay là mô hình nào? </a:t>
            </a:r>
          </a:p>
        </p:txBody>
      </p:sp>
      <p:sp>
        <p:nvSpPr>
          <p:cNvPr id="41988" name="Rectangle 19"/>
          <p:cNvSpPr>
            <a:spLocks noChangeArrowheads="1"/>
          </p:cNvSpPr>
          <p:nvPr/>
        </p:nvSpPr>
        <p:spPr bwMode="auto">
          <a:xfrm>
            <a:off x="395288" y="2276475"/>
            <a:ext cx="8424862" cy="1368425"/>
          </a:xfrm>
          <a:prstGeom prst="rect">
            <a:avLst/>
          </a:prstGeom>
          <a:noFill/>
          <a:ln w="28575">
            <a:solidFill>
              <a:srgbClr val="666699"/>
            </a:solidFill>
            <a:miter lim="800000"/>
            <a:headEnd/>
            <a:tailEnd/>
          </a:ln>
          <a:effectLst>
            <a:prstShdw prst="shdw17" dist="17961" dir="2700000">
              <a:srgbClr val="3D3D5C"/>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spcBef>
                <a:spcPct val="0"/>
              </a:spcBef>
              <a:buFontTx/>
              <a:buNone/>
            </a:pPr>
            <a:endParaRPr lang="en-US" altLang="en-US" sz="1800">
              <a:latin typeface="Arial" panose="020B0604020202020204" pitchFamily="34" charset="0"/>
            </a:endParaRPr>
          </a:p>
        </p:txBody>
      </p:sp>
      <p:sp>
        <p:nvSpPr>
          <p:cNvPr id="95252" name="Text Box 20"/>
          <p:cNvSpPr txBox="1">
            <a:spLocks noChangeArrowheads="1"/>
          </p:cNvSpPr>
          <p:nvPr/>
        </p:nvSpPr>
        <p:spPr bwMode="auto">
          <a:xfrm>
            <a:off x="733425" y="2386013"/>
            <a:ext cx="7869238" cy="11874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buFontTx/>
              <a:buChar char="•"/>
              <a:defRPr/>
            </a:pPr>
            <a:r>
              <a:rPr lang="en-US" sz="2400">
                <a:solidFill>
                  <a:schemeClr val="tx2"/>
                </a:solidFill>
                <a:latin typeface="Arial" charset="0"/>
              </a:rPr>
              <a:t> Mô hình khách-chủ.</a:t>
            </a:r>
          </a:p>
          <a:p>
            <a:pPr>
              <a:buFontTx/>
              <a:buChar char="•"/>
              <a:defRPr/>
            </a:pPr>
            <a:r>
              <a:rPr lang="en-US" sz="2400">
                <a:solidFill>
                  <a:schemeClr val="tx2"/>
                </a:solidFill>
                <a:latin typeface="Arial" charset="0"/>
              </a:rPr>
              <a:t> Trong mô hình này, mỗi máy tính có vai trò và chức năng nhất định trong mạng.</a:t>
            </a:r>
          </a:p>
        </p:txBody>
      </p:sp>
      <p:sp>
        <p:nvSpPr>
          <p:cNvPr id="2" name="AutoShape 7"/>
          <p:cNvSpPr>
            <a:spLocks noChangeArrowheads="1"/>
          </p:cNvSpPr>
          <p:nvPr/>
        </p:nvSpPr>
        <p:spPr bwMode="auto">
          <a:xfrm>
            <a:off x="969963" y="4005263"/>
            <a:ext cx="6911975" cy="936625"/>
          </a:xfrm>
          <a:prstGeom prst="cloudCallout">
            <a:avLst>
              <a:gd name="adj1" fmla="val -51171"/>
              <a:gd name="adj2" fmla="val 286440"/>
            </a:avLst>
          </a:prstGeom>
          <a:gradFill rotWithShape="1">
            <a:gsLst>
              <a:gs pos="0">
                <a:srgbClr val="FFFFFF"/>
              </a:gs>
              <a:gs pos="100000">
                <a:srgbClr val="FF33CC"/>
              </a:gs>
            </a:gsLst>
            <a:path path="rect">
              <a:fillToRect l="50000" t="50000" r="50000" b="50000"/>
            </a:path>
          </a:gradFill>
          <a:ln w="9525">
            <a:solidFill>
              <a:srgbClr val="FFFFFF"/>
            </a:solidFill>
            <a:round/>
            <a:headEnd/>
            <a:tailEnd/>
          </a:ln>
        </p:spPr>
        <p:txBody>
          <a:bodyP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lgn="ctr">
              <a:spcBef>
                <a:spcPct val="0"/>
              </a:spcBef>
              <a:buFontTx/>
              <a:buNone/>
            </a:pPr>
            <a:r>
              <a:rPr lang="en-US" altLang="en-US" sz="2200" i="1">
                <a:solidFill>
                  <a:srgbClr val="000000"/>
                </a:solidFill>
                <a:latin typeface="Arial" panose="020B0604020202020204" pitchFamily="34" charset="0"/>
              </a:rPr>
              <a:t>Trong mô hình này máy tính được phân thành bao nhiêu loại?</a:t>
            </a:r>
          </a:p>
        </p:txBody>
      </p:sp>
      <p:sp>
        <p:nvSpPr>
          <p:cNvPr id="41991" name="Rectangle 22"/>
          <p:cNvSpPr>
            <a:spLocks noChangeArrowheads="1"/>
          </p:cNvSpPr>
          <p:nvPr/>
        </p:nvSpPr>
        <p:spPr bwMode="auto">
          <a:xfrm>
            <a:off x="611188" y="5084763"/>
            <a:ext cx="8424862" cy="1368425"/>
          </a:xfrm>
          <a:prstGeom prst="rect">
            <a:avLst/>
          </a:prstGeom>
          <a:noFill/>
          <a:ln w="28575">
            <a:solidFill>
              <a:srgbClr val="666699"/>
            </a:solidFill>
            <a:miter lim="800000"/>
            <a:headEnd/>
            <a:tailEnd/>
          </a:ln>
          <a:effectLst>
            <a:prstShdw prst="shdw17" dist="17961" dir="2700000">
              <a:srgbClr val="3D3D5C"/>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spcBef>
                <a:spcPct val="0"/>
              </a:spcBef>
              <a:buFontTx/>
              <a:buNone/>
            </a:pPr>
            <a:endParaRPr lang="en-US" altLang="en-US" sz="1800">
              <a:latin typeface="Arial" panose="020B0604020202020204" pitchFamily="34" charset="0"/>
            </a:endParaRPr>
          </a:p>
        </p:txBody>
      </p:sp>
      <p:sp>
        <p:nvSpPr>
          <p:cNvPr id="95255" name="Text Box 23"/>
          <p:cNvSpPr txBox="1">
            <a:spLocks noChangeArrowheads="1"/>
          </p:cNvSpPr>
          <p:nvPr/>
        </p:nvSpPr>
        <p:spPr bwMode="auto">
          <a:xfrm>
            <a:off x="949325" y="5343525"/>
            <a:ext cx="7869238" cy="8223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buFontTx/>
              <a:buChar char="•"/>
              <a:defRPr/>
            </a:pPr>
            <a:r>
              <a:rPr lang="en-US" sz="2400">
                <a:solidFill>
                  <a:schemeClr val="tx2"/>
                </a:solidFill>
                <a:latin typeface="Arial" charset="0"/>
              </a:rPr>
              <a:t> Máy chủ </a:t>
            </a:r>
            <a:r>
              <a:rPr lang="en-US" sz="2400" i="1">
                <a:solidFill>
                  <a:schemeClr val="tx2"/>
                </a:solidFill>
                <a:latin typeface="Arial" charset="0"/>
              </a:rPr>
              <a:t>(server).</a:t>
            </a:r>
          </a:p>
          <a:p>
            <a:pPr>
              <a:buFontTx/>
              <a:buChar char="•"/>
              <a:defRPr/>
            </a:pPr>
            <a:r>
              <a:rPr lang="en-US" sz="2400" i="1">
                <a:solidFill>
                  <a:schemeClr val="tx2"/>
                </a:solidFill>
                <a:latin typeface="Arial" charset="0"/>
              </a:rPr>
              <a:t> Máy trạm (Client, Workstation)</a:t>
            </a:r>
            <a:endParaRPr lang="en-US" sz="2400">
              <a:solidFill>
                <a:schemeClr val="tx2"/>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5847"/>
                                        </p:tgtEl>
                                        <p:attrNameLst>
                                          <p:attrName>style.visibility</p:attrName>
                                        </p:attrNameLst>
                                      </p:cBhvr>
                                      <p:to>
                                        <p:strVal val="visible"/>
                                      </p:to>
                                    </p:set>
                                    <p:anim calcmode="lin" valueType="num">
                                      <p:cBhvr>
                                        <p:cTn id="7" dur="500" fill="hold"/>
                                        <p:tgtEl>
                                          <p:spTgt spid="35847"/>
                                        </p:tgtEl>
                                        <p:attrNameLst>
                                          <p:attrName>ppt_w</p:attrName>
                                        </p:attrNameLst>
                                      </p:cBhvr>
                                      <p:tavLst>
                                        <p:tav tm="0">
                                          <p:val>
                                            <p:fltVal val="0"/>
                                          </p:val>
                                        </p:tav>
                                        <p:tav tm="100000">
                                          <p:val>
                                            <p:strVal val="#ppt_w"/>
                                          </p:val>
                                        </p:tav>
                                      </p:tavLst>
                                    </p:anim>
                                    <p:anim calcmode="lin" valueType="num">
                                      <p:cBhvr>
                                        <p:cTn id="8" dur="500" fill="hold"/>
                                        <p:tgtEl>
                                          <p:spTgt spid="3584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95252"/>
                                        </p:tgtEl>
                                        <p:attrNameLst>
                                          <p:attrName>style.visibility</p:attrName>
                                        </p:attrNameLst>
                                      </p:cBhvr>
                                      <p:to>
                                        <p:strVal val="visible"/>
                                      </p:to>
                                    </p:set>
                                    <p:anim calcmode="discrete" valueType="clr">
                                      <p:cBhvr override="childStyle">
                                        <p:cTn id="13" dur="80"/>
                                        <p:tgtEl>
                                          <p:spTgt spid="9525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5252"/>
                                        </p:tgtEl>
                                        <p:attrNameLst>
                                          <p:attrName>fillcolor</p:attrName>
                                        </p:attrNameLst>
                                      </p:cBhvr>
                                      <p:tavLst>
                                        <p:tav tm="0">
                                          <p:val>
                                            <p:clrVal>
                                              <a:schemeClr val="accent2"/>
                                            </p:clrVal>
                                          </p:val>
                                        </p:tav>
                                        <p:tav tm="50000">
                                          <p:val>
                                            <p:clrVal>
                                              <a:schemeClr val="hlink"/>
                                            </p:clrVal>
                                          </p:val>
                                        </p:tav>
                                      </p:tavLst>
                                    </p:anim>
                                    <p:set>
                                      <p:cBhvr>
                                        <p:cTn id="15" dur="80"/>
                                        <p:tgtEl>
                                          <p:spTgt spid="95252"/>
                                        </p:tgtEl>
                                        <p:attrNameLst>
                                          <p:attrName>fill.type</p:attrName>
                                        </p:attrNameLst>
                                      </p:cBhvr>
                                      <p:to>
                                        <p:strVal val="solid"/>
                                      </p:to>
                                    </p:set>
                                  </p:childTnLst>
                                </p:cTn>
                              </p:par>
                            </p:childTnLst>
                          </p:cTn>
                        </p:par>
                        <p:par>
                          <p:cTn id="16" fill="hold" nodeType="afterGroup">
                            <p:stCondLst>
                              <p:cond delay="3120"/>
                            </p:stCondLst>
                            <p:childTnLst>
                              <p:par>
                                <p:cTn id="17" presetID="17" presetClass="entr" presetSubtype="1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95255"/>
                                        </p:tgtEl>
                                        <p:attrNameLst>
                                          <p:attrName>style.visibility</p:attrName>
                                        </p:attrNameLst>
                                      </p:cBhvr>
                                      <p:to>
                                        <p:strVal val="visible"/>
                                      </p:to>
                                    </p:set>
                                    <p:anim calcmode="discrete" valueType="clr">
                                      <p:cBhvr override="childStyle">
                                        <p:cTn id="25" dur="80"/>
                                        <p:tgtEl>
                                          <p:spTgt spid="9525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95255"/>
                                        </p:tgtEl>
                                        <p:attrNameLst>
                                          <p:attrName>fillcolor</p:attrName>
                                        </p:attrNameLst>
                                      </p:cBhvr>
                                      <p:tavLst>
                                        <p:tav tm="0">
                                          <p:val>
                                            <p:clrVal>
                                              <a:schemeClr val="accent2"/>
                                            </p:clrVal>
                                          </p:val>
                                        </p:tav>
                                        <p:tav tm="50000">
                                          <p:val>
                                            <p:clrVal>
                                              <a:schemeClr val="hlink"/>
                                            </p:clrVal>
                                          </p:val>
                                        </p:tav>
                                      </p:tavLst>
                                    </p:anim>
                                    <p:set>
                                      <p:cBhvr>
                                        <p:cTn id="27" dur="80"/>
                                        <p:tgtEl>
                                          <p:spTgt spid="952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animBg="1"/>
      <p:bldP spid="95252" grpId="0"/>
      <p:bldP spid="2" grpId="0" animBg="1"/>
      <p:bldP spid="952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44423" name="Text Box 7"/>
          <p:cNvSpPr txBox="1">
            <a:spLocks noChangeArrowheads="1"/>
          </p:cNvSpPr>
          <p:nvPr/>
        </p:nvSpPr>
        <p:spPr bwMode="auto">
          <a:xfrm>
            <a:off x="4500563" y="4614863"/>
            <a:ext cx="4414837" cy="17668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lgn="just" eaLnBrk="1" hangingPunct="1">
              <a:spcBef>
                <a:spcPct val="50000"/>
              </a:spcBef>
              <a:buFontTx/>
              <a:buNone/>
            </a:pPr>
            <a:r>
              <a:rPr lang="en-US" altLang="en-US" sz="2200" b="1">
                <a:solidFill>
                  <a:srgbClr val="0000CC"/>
                </a:solidFill>
                <a:latin typeface="Arial" panose="020B0604020202020204" pitchFamily="34" charset="0"/>
              </a:rPr>
              <a:t>Server</a:t>
            </a:r>
            <a:r>
              <a:rPr lang="en-US" altLang="en-US" sz="2200">
                <a:solidFill>
                  <a:srgbClr val="FF3300"/>
                </a:solidFill>
                <a:latin typeface="Arial" panose="020B0604020202020204" pitchFamily="34" charset="0"/>
              </a:rPr>
              <a:t>: Máy chủ đảm bảo phục vụ các máy khác bằng cách điều khiển toàn bộ việc quản lí và phân bổ các tài nguyên trên mạng với mục đích dùng chung.</a:t>
            </a:r>
            <a:endParaRPr lang="en-US" altLang="en-US" sz="2200" b="1">
              <a:solidFill>
                <a:srgbClr val="FF3300"/>
              </a:solidFill>
              <a:latin typeface="Arial" panose="020B0604020202020204" pitchFamily="34" charset="0"/>
            </a:endParaRPr>
          </a:p>
        </p:txBody>
      </p:sp>
      <p:sp>
        <p:nvSpPr>
          <p:cNvPr id="444424" name="Text Box 8"/>
          <p:cNvSpPr txBox="1">
            <a:spLocks noChangeArrowheads="1"/>
          </p:cNvSpPr>
          <p:nvPr/>
        </p:nvSpPr>
        <p:spPr bwMode="auto">
          <a:xfrm>
            <a:off x="228600" y="4656138"/>
            <a:ext cx="3911600" cy="10969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lgn="just" eaLnBrk="1" hangingPunct="1">
              <a:spcBef>
                <a:spcPct val="50000"/>
              </a:spcBef>
              <a:buFontTx/>
              <a:buNone/>
            </a:pPr>
            <a:r>
              <a:rPr lang="en-US" altLang="en-US" sz="2200" b="1">
                <a:solidFill>
                  <a:srgbClr val="CC0066"/>
                </a:solidFill>
                <a:latin typeface="Arial" panose="020B0604020202020204" pitchFamily="34" charset="0"/>
              </a:rPr>
              <a:t>Client</a:t>
            </a:r>
            <a:r>
              <a:rPr lang="en-US" altLang="en-US" sz="2200">
                <a:solidFill>
                  <a:srgbClr val="0000CC"/>
                </a:solidFill>
                <a:latin typeface="Arial" panose="020B0604020202020204" pitchFamily="34" charset="0"/>
              </a:rPr>
              <a:t>: Máy khách sử dụng tài nguyên trên mạng do máy chủ cung cấp</a:t>
            </a:r>
            <a:endParaRPr lang="en-US" altLang="en-US" sz="2200" b="1">
              <a:solidFill>
                <a:srgbClr val="0000CC"/>
              </a:solidFill>
              <a:latin typeface="Arial" panose="020B0604020202020204" pitchFamily="34" charset="0"/>
            </a:endParaRPr>
          </a:p>
        </p:txBody>
      </p:sp>
      <p:grpSp>
        <p:nvGrpSpPr>
          <p:cNvPr id="44036" name="Group 18"/>
          <p:cNvGrpSpPr>
            <a:grpSpLocks/>
          </p:cNvGrpSpPr>
          <p:nvPr/>
        </p:nvGrpSpPr>
        <p:grpSpPr bwMode="auto">
          <a:xfrm>
            <a:off x="539750" y="333375"/>
            <a:ext cx="7993063" cy="4103688"/>
            <a:chOff x="1104" y="210"/>
            <a:chExt cx="3312" cy="1776"/>
          </a:xfrm>
        </p:grpSpPr>
        <p:pic>
          <p:nvPicPr>
            <p:cNvPr id="4403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 y="210"/>
              <a:ext cx="331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 Box 12"/>
            <p:cNvSpPr txBox="1">
              <a:spLocks noChangeArrowheads="1"/>
            </p:cNvSpPr>
            <p:nvPr/>
          </p:nvSpPr>
          <p:spPr bwMode="auto">
            <a:xfrm>
              <a:off x="1296" y="1362"/>
              <a:ext cx="672" cy="15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spcBef>
                  <a:spcPct val="50000"/>
                </a:spcBef>
                <a:buFontTx/>
                <a:buNone/>
              </a:pPr>
              <a:r>
                <a:rPr lang="en-US" altLang="en-US" sz="1800" b="1">
                  <a:solidFill>
                    <a:srgbClr val="A50021"/>
                  </a:solidFill>
                  <a:latin typeface="Arial" panose="020B0604020202020204" pitchFamily="34" charset="0"/>
                </a:rPr>
                <a:t>Client</a:t>
              </a:r>
            </a:p>
          </p:txBody>
        </p:sp>
        <p:sp>
          <p:nvSpPr>
            <p:cNvPr id="44039" name="Text Box 13"/>
            <p:cNvSpPr txBox="1">
              <a:spLocks noChangeArrowheads="1"/>
            </p:cNvSpPr>
            <p:nvPr/>
          </p:nvSpPr>
          <p:spPr bwMode="auto">
            <a:xfrm>
              <a:off x="2112" y="1362"/>
              <a:ext cx="672" cy="15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spcBef>
                  <a:spcPct val="50000"/>
                </a:spcBef>
                <a:buFontTx/>
                <a:buNone/>
              </a:pPr>
              <a:r>
                <a:rPr lang="en-US" altLang="en-US" sz="1800" b="1">
                  <a:solidFill>
                    <a:srgbClr val="A50021"/>
                  </a:solidFill>
                  <a:latin typeface="Arial" panose="020B0604020202020204" pitchFamily="34" charset="0"/>
                </a:rPr>
                <a:t>Client</a:t>
              </a:r>
            </a:p>
          </p:txBody>
        </p:sp>
        <p:sp>
          <p:nvSpPr>
            <p:cNvPr id="44040" name="Text Box 14"/>
            <p:cNvSpPr txBox="1">
              <a:spLocks noChangeArrowheads="1"/>
            </p:cNvSpPr>
            <p:nvPr/>
          </p:nvSpPr>
          <p:spPr bwMode="auto">
            <a:xfrm>
              <a:off x="2736" y="1314"/>
              <a:ext cx="624" cy="15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spcBef>
                  <a:spcPct val="50000"/>
                </a:spcBef>
                <a:buFontTx/>
                <a:buNone/>
              </a:pPr>
              <a:r>
                <a:rPr lang="en-US" altLang="en-US" sz="1800" b="1">
                  <a:solidFill>
                    <a:srgbClr val="A50021"/>
                  </a:solidFill>
                  <a:latin typeface="Arial" panose="020B0604020202020204" pitchFamily="34" charset="0"/>
                </a:rPr>
                <a:t> Server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44423"/>
                                        </p:tgtEl>
                                        <p:attrNameLst>
                                          <p:attrName>style.visibility</p:attrName>
                                        </p:attrNameLst>
                                      </p:cBhvr>
                                      <p:to>
                                        <p:strVal val="visible"/>
                                      </p:to>
                                    </p:set>
                                    <p:anim calcmode="lin" valueType="num">
                                      <p:cBhvr>
                                        <p:cTn id="7" dur="500" fill="hold"/>
                                        <p:tgtEl>
                                          <p:spTgt spid="444423"/>
                                        </p:tgtEl>
                                        <p:attrNameLst>
                                          <p:attrName>ppt_w</p:attrName>
                                        </p:attrNameLst>
                                      </p:cBhvr>
                                      <p:tavLst>
                                        <p:tav tm="0">
                                          <p:val>
                                            <p:fltVal val="0"/>
                                          </p:val>
                                        </p:tav>
                                        <p:tav tm="100000">
                                          <p:val>
                                            <p:strVal val="#ppt_w"/>
                                          </p:val>
                                        </p:tav>
                                      </p:tavLst>
                                    </p:anim>
                                    <p:anim calcmode="lin" valueType="num">
                                      <p:cBhvr>
                                        <p:cTn id="8" dur="500" fill="hold"/>
                                        <p:tgtEl>
                                          <p:spTgt spid="44442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44424"/>
                                        </p:tgtEl>
                                        <p:attrNameLst>
                                          <p:attrName>style.visibility</p:attrName>
                                        </p:attrNameLst>
                                      </p:cBhvr>
                                      <p:to>
                                        <p:strVal val="visible"/>
                                      </p:to>
                                    </p:set>
                                    <p:anim calcmode="lin" valueType="num">
                                      <p:cBhvr>
                                        <p:cTn id="13" dur="500" fill="hold"/>
                                        <p:tgtEl>
                                          <p:spTgt spid="444424"/>
                                        </p:tgtEl>
                                        <p:attrNameLst>
                                          <p:attrName>ppt_w</p:attrName>
                                        </p:attrNameLst>
                                      </p:cBhvr>
                                      <p:tavLst>
                                        <p:tav tm="0">
                                          <p:val>
                                            <p:fltVal val="0"/>
                                          </p:val>
                                        </p:tav>
                                        <p:tav tm="100000">
                                          <p:val>
                                            <p:strVal val="#ppt_w"/>
                                          </p:val>
                                        </p:tav>
                                      </p:tavLst>
                                    </p:anim>
                                    <p:anim calcmode="lin" valueType="num">
                                      <p:cBhvr>
                                        <p:cTn id="14" dur="500" fill="hold"/>
                                        <p:tgtEl>
                                          <p:spTgt spid="4444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3" grpId="0" animBg="1"/>
      <p:bldP spid="4444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381000"/>
            <a:ext cx="9144000" cy="606425"/>
          </a:xfrm>
          <a:prstGeom prst="rect">
            <a:avLst/>
          </a:prstGeom>
          <a:gradFill rotWithShape="1">
            <a:gsLst>
              <a:gs pos="0">
                <a:srgbClr val="FFFF00"/>
              </a:gs>
              <a:gs pos="100000">
                <a:schemeClr val="bg1"/>
              </a:gs>
            </a:gsLst>
            <a:lin ang="2700000" scaled="1"/>
          </a:gradFill>
          <a:ln w="57150" cmpd="thinThick">
            <a:solidFill>
              <a:srgbClr val="FF0000"/>
            </a:solidFill>
            <a:miter lim="800000"/>
            <a:headEnd/>
            <a:tailEnd/>
          </a:ln>
          <a:effectLst/>
        </p:spPr>
        <p:txBody>
          <a:bodyPr>
            <a:spAutoFit/>
          </a:bodyPr>
          <a:lstStyle/>
          <a:p>
            <a:pPr algn="ctr" eaLnBrk="1" hangingPunct="1">
              <a:spcBef>
                <a:spcPct val="50000"/>
              </a:spcBef>
              <a:defRPr/>
            </a:pPr>
            <a:r>
              <a:rPr lang="en-US" sz="3000" b="1">
                <a:solidFill>
                  <a:srgbClr val="FF0066"/>
                </a:solidFill>
                <a:latin typeface="Arial" charset="0"/>
              </a:rPr>
              <a:t> </a:t>
            </a:r>
            <a:r>
              <a:rPr lang="en-US" sz="3000">
                <a:solidFill>
                  <a:srgbClr val="FF0066"/>
                </a:solidFill>
                <a:effectLst>
                  <a:outerShdw blurRad="38100" dist="38100" dir="2700000" algn="tl">
                    <a:srgbClr val="000000"/>
                  </a:outerShdw>
                </a:effectLst>
                <a:latin typeface="Arial" charset="0"/>
              </a:rPr>
              <a:t>VÌ SAO CẦN MẠNG MÁY TÍNH?</a:t>
            </a:r>
          </a:p>
        </p:txBody>
      </p:sp>
      <p:sp>
        <p:nvSpPr>
          <p:cNvPr id="421894" name="Text Box 6"/>
          <p:cNvSpPr txBox="1">
            <a:spLocks noChangeArrowheads="1"/>
          </p:cNvSpPr>
          <p:nvPr/>
        </p:nvSpPr>
        <p:spPr bwMode="auto">
          <a:xfrm>
            <a:off x="827088" y="2565400"/>
            <a:ext cx="5689600" cy="457200"/>
          </a:xfrm>
          <a:prstGeom prst="rect">
            <a:avLst/>
          </a:prstGeom>
          <a:gradFill rotWithShape="1">
            <a:gsLst>
              <a:gs pos="0">
                <a:srgbClr val="99CCFF"/>
              </a:gs>
              <a:gs pos="50000">
                <a:schemeClr val="bg1"/>
              </a:gs>
              <a:gs pos="100000">
                <a:srgbClr val="99CCFF"/>
              </a:gs>
            </a:gsLst>
            <a:lin ang="5400000" scaled="1"/>
          </a:gradFill>
          <a:ln w="38100">
            <a:noFill/>
            <a:miter lim="800000"/>
            <a:headEnd/>
            <a:tailEnd/>
          </a:ln>
        </p:spPr>
        <p:txBody>
          <a:bodyPr>
            <a:spAutoFit/>
          </a:bodyPr>
          <a:lstStyle/>
          <a:p>
            <a:pPr algn="ctr" eaLnBrk="1" hangingPunct="1">
              <a:spcBef>
                <a:spcPct val="50000"/>
              </a:spcBef>
              <a:defRPr/>
            </a:pPr>
            <a:r>
              <a:rPr lang="en-US" sz="2400">
                <a:solidFill>
                  <a:srgbClr val="CC0066"/>
                </a:solidFill>
                <a:latin typeface="Arial" charset="0"/>
              </a:rPr>
              <a:t>Sao chép, truyền dữ liệu</a:t>
            </a:r>
            <a:endParaRPr lang="en-US" sz="2400" b="1">
              <a:solidFill>
                <a:srgbClr val="CC0066"/>
              </a:solidFill>
              <a:latin typeface="Arial" charset="0"/>
            </a:endParaRPr>
          </a:p>
        </p:txBody>
      </p:sp>
      <p:pic>
        <p:nvPicPr>
          <p:cNvPr id="421895" name="Picture 7" descr="thudientu"/>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25538"/>
            <a:ext cx="5710238"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3938" name="Text Box 2"/>
          <p:cNvSpPr txBox="1">
            <a:spLocks noChangeArrowheads="1"/>
          </p:cNvSpPr>
          <p:nvPr/>
        </p:nvSpPr>
        <p:spPr bwMode="auto">
          <a:xfrm>
            <a:off x="1825625" y="6223000"/>
            <a:ext cx="7138988" cy="457200"/>
          </a:xfrm>
          <a:prstGeom prst="rect">
            <a:avLst/>
          </a:prstGeom>
          <a:gradFill rotWithShape="1">
            <a:gsLst>
              <a:gs pos="0">
                <a:srgbClr val="99CCFF"/>
              </a:gs>
              <a:gs pos="50000">
                <a:schemeClr val="bg1"/>
              </a:gs>
              <a:gs pos="100000">
                <a:srgbClr val="99CCFF"/>
              </a:gs>
            </a:gsLst>
            <a:lin ang="5400000" scaled="1"/>
          </a:gradFill>
          <a:ln w="38100">
            <a:noFill/>
            <a:miter lim="800000"/>
            <a:headEnd/>
            <a:tailEnd/>
          </a:ln>
        </p:spPr>
        <p:txBody>
          <a:bodyPr>
            <a:spAutoFit/>
          </a:bodyPr>
          <a:lstStyle/>
          <a:p>
            <a:pPr algn="ctr" eaLnBrk="1" hangingPunct="1">
              <a:spcBef>
                <a:spcPct val="50000"/>
              </a:spcBef>
              <a:defRPr/>
            </a:pPr>
            <a:r>
              <a:rPr lang="en-US" sz="2400">
                <a:solidFill>
                  <a:srgbClr val="660033"/>
                </a:solidFill>
                <a:latin typeface="Arial" charset="0"/>
              </a:rPr>
              <a:t>Chia sẻ tài nguyên (thông tin, thiết bị, ...)</a:t>
            </a:r>
            <a:r>
              <a:rPr lang="en-US" sz="2400" b="1">
                <a:solidFill>
                  <a:srgbClr val="660033"/>
                </a:solidFill>
                <a:latin typeface="Arial" charset="0"/>
              </a:rPr>
              <a:t> </a:t>
            </a:r>
          </a:p>
        </p:txBody>
      </p:sp>
      <p:pic>
        <p:nvPicPr>
          <p:cNvPr id="423939" name="Picture 3" descr="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0325" y="2909888"/>
            <a:ext cx="14287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3940" name="Line 4"/>
          <p:cNvSpPr>
            <a:spLocks noChangeShapeType="1"/>
          </p:cNvSpPr>
          <p:nvPr/>
        </p:nvSpPr>
        <p:spPr bwMode="auto">
          <a:xfrm>
            <a:off x="2727325" y="4433888"/>
            <a:ext cx="3505200" cy="1587"/>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3941" name="Freeform 5"/>
          <p:cNvSpPr>
            <a:spLocks/>
          </p:cNvSpPr>
          <p:nvPr/>
        </p:nvSpPr>
        <p:spPr bwMode="auto">
          <a:xfrm>
            <a:off x="6308725" y="3519488"/>
            <a:ext cx="1524000" cy="762000"/>
          </a:xfrm>
          <a:custGeom>
            <a:avLst/>
            <a:gdLst>
              <a:gd name="T0" fmla="*/ 0 w 960"/>
              <a:gd name="T1" fmla="*/ 2147483646 h 528"/>
              <a:gd name="T2" fmla="*/ 2147483646 w 960"/>
              <a:gd name="T3" fmla="*/ 2147483646 h 528"/>
              <a:gd name="T4" fmla="*/ 2147483646 w 960"/>
              <a:gd name="T5" fmla="*/ 2147483646 h 528"/>
              <a:gd name="T6" fmla="*/ 2147483646 w 960"/>
              <a:gd name="T7" fmla="*/ 2147483646 h 528"/>
              <a:gd name="T8" fmla="*/ 0 60000 65536"/>
              <a:gd name="T9" fmla="*/ 0 60000 65536"/>
              <a:gd name="T10" fmla="*/ 0 60000 65536"/>
              <a:gd name="T11" fmla="*/ 0 60000 65536"/>
              <a:gd name="T12" fmla="*/ 0 w 960"/>
              <a:gd name="T13" fmla="*/ 0 h 528"/>
              <a:gd name="T14" fmla="*/ 960 w 960"/>
              <a:gd name="T15" fmla="*/ 528 h 528"/>
            </a:gdLst>
            <a:ahLst/>
            <a:cxnLst>
              <a:cxn ang="T8">
                <a:pos x="T0" y="T1"/>
              </a:cxn>
              <a:cxn ang="T9">
                <a:pos x="T2" y="T3"/>
              </a:cxn>
              <a:cxn ang="T10">
                <a:pos x="T4" y="T5"/>
              </a:cxn>
              <a:cxn ang="T11">
                <a:pos x="T6" y="T7"/>
              </a:cxn>
            </a:cxnLst>
            <a:rect l="T12" t="T13" r="T14" b="T15"/>
            <a:pathLst>
              <a:path w="960" h="528">
                <a:moveTo>
                  <a:pt x="0" y="528"/>
                </a:moveTo>
                <a:cubicBezTo>
                  <a:pt x="128" y="312"/>
                  <a:pt x="256" y="96"/>
                  <a:pt x="384" y="48"/>
                </a:cubicBezTo>
                <a:cubicBezTo>
                  <a:pt x="512" y="0"/>
                  <a:pt x="672" y="224"/>
                  <a:pt x="768" y="240"/>
                </a:cubicBezTo>
                <a:cubicBezTo>
                  <a:pt x="864" y="256"/>
                  <a:pt x="928" y="160"/>
                  <a:pt x="960" y="144"/>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423942" name="Picture 6" descr="COM0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355725" y="3900488"/>
            <a:ext cx="1981200"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943" name="Picture 7" descr="j01953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2463" y="3971925"/>
            <a:ext cx="1795462"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21895"/>
                                        </p:tgtEl>
                                        <p:attrNameLst>
                                          <p:attrName>style.visibility</p:attrName>
                                        </p:attrNameLst>
                                      </p:cBhvr>
                                      <p:to>
                                        <p:strVal val="visible"/>
                                      </p:to>
                                    </p:set>
                                    <p:anim calcmode="lin" valueType="num">
                                      <p:cBhvr>
                                        <p:cTn id="7" dur="1000" fill="hold"/>
                                        <p:tgtEl>
                                          <p:spTgt spid="421895"/>
                                        </p:tgtEl>
                                        <p:attrNameLst>
                                          <p:attrName>ppt_w</p:attrName>
                                        </p:attrNameLst>
                                      </p:cBhvr>
                                      <p:tavLst>
                                        <p:tav tm="0">
                                          <p:val>
                                            <p:strVal val="#ppt_w*0.70"/>
                                          </p:val>
                                        </p:tav>
                                        <p:tav tm="100000">
                                          <p:val>
                                            <p:strVal val="#ppt_w"/>
                                          </p:val>
                                        </p:tav>
                                      </p:tavLst>
                                    </p:anim>
                                    <p:anim calcmode="lin" valueType="num">
                                      <p:cBhvr>
                                        <p:cTn id="8" dur="1000" fill="hold"/>
                                        <p:tgtEl>
                                          <p:spTgt spid="421895"/>
                                        </p:tgtEl>
                                        <p:attrNameLst>
                                          <p:attrName>ppt_h</p:attrName>
                                        </p:attrNameLst>
                                      </p:cBhvr>
                                      <p:tavLst>
                                        <p:tav tm="0">
                                          <p:val>
                                            <p:strVal val="#ppt_h"/>
                                          </p:val>
                                        </p:tav>
                                        <p:tav tm="100000">
                                          <p:val>
                                            <p:strVal val="#ppt_h"/>
                                          </p:val>
                                        </p:tav>
                                      </p:tavLst>
                                    </p:anim>
                                    <p:animEffect transition="in" filter="fade">
                                      <p:cBhvr>
                                        <p:cTn id="9" dur="1000"/>
                                        <p:tgtEl>
                                          <p:spTgt spid="421895"/>
                                        </p:tgtEl>
                                      </p:cBhvr>
                                    </p:animEffect>
                                  </p:childTnLst>
                                </p:cTn>
                              </p:par>
                            </p:childTnLst>
                          </p:cTn>
                        </p:par>
                        <p:par>
                          <p:cTn id="10" fill="hold" nodeType="afterGroup">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421894"/>
                                        </p:tgtEl>
                                        <p:attrNameLst>
                                          <p:attrName>style.visibility</p:attrName>
                                        </p:attrNameLst>
                                      </p:cBhvr>
                                      <p:to>
                                        <p:strVal val="visible"/>
                                      </p:to>
                                    </p:set>
                                    <p:anim calcmode="lin" valueType="num">
                                      <p:cBhvr>
                                        <p:cTn id="13" dur="500" fill="hold"/>
                                        <p:tgtEl>
                                          <p:spTgt spid="421894"/>
                                        </p:tgtEl>
                                        <p:attrNameLst>
                                          <p:attrName>ppt_w</p:attrName>
                                        </p:attrNameLst>
                                      </p:cBhvr>
                                      <p:tavLst>
                                        <p:tav tm="0">
                                          <p:val>
                                            <p:fltVal val="0"/>
                                          </p:val>
                                        </p:tav>
                                        <p:tav tm="100000">
                                          <p:val>
                                            <p:strVal val="#ppt_w"/>
                                          </p:val>
                                        </p:tav>
                                      </p:tavLst>
                                    </p:anim>
                                    <p:anim calcmode="lin" valueType="num">
                                      <p:cBhvr>
                                        <p:cTn id="14" dur="500" fill="hold"/>
                                        <p:tgtEl>
                                          <p:spTgt spid="42189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423942"/>
                                        </p:tgtEl>
                                        <p:attrNameLst>
                                          <p:attrName>style.visibility</p:attrName>
                                        </p:attrNameLst>
                                      </p:cBhvr>
                                      <p:to>
                                        <p:strVal val="visible"/>
                                      </p:to>
                                    </p:set>
                                    <p:anim calcmode="lin" valueType="num">
                                      <p:cBhvr>
                                        <p:cTn id="19" dur="500" fill="hold"/>
                                        <p:tgtEl>
                                          <p:spTgt spid="423942"/>
                                        </p:tgtEl>
                                        <p:attrNameLst>
                                          <p:attrName>ppt_w</p:attrName>
                                        </p:attrNameLst>
                                      </p:cBhvr>
                                      <p:tavLst>
                                        <p:tav tm="0">
                                          <p:val>
                                            <p:fltVal val="0"/>
                                          </p:val>
                                        </p:tav>
                                        <p:tav tm="100000">
                                          <p:val>
                                            <p:strVal val="#ppt_w"/>
                                          </p:val>
                                        </p:tav>
                                      </p:tavLst>
                                    </p:anim>
                                    <p:anim calcmode="lin" valueType="num">
                                      <p:cBhvr>
                                        <p:cTn id="20" dur="500" fill="hold"/>
                                        <p:tgtEl>
                                          <p:spTgt spid="423942"/>
                                        </p:tgtEl>
                                        <p:attrNameLst>
                                          <p:attrName>ppt_h</p:attrName>
                                        </p:attrNameLst>
                                      </p:cBhvr>
                                      <p:tavLst>
                                        <p:tav tm="0">
                                          <p:val>
                                            <p:fltVal val="0"/>
                                          </p:val>
                                        </p:tav>
                                        <p:tav tm="100000">
                                          <p:val>
                                            <p:strVal val="#ppt_h"/>
                                          </p:val>
                                        </p:tav>
                                      </p:tavLst>
                                    </p:anim>
                                  </p:childTnLst>
                                </p:cTn>
                              </p:par>
                            </p:childTnLst>
                          </p:cTn>
                        </p:par>
                        <p:par>
                          <p:cTn id="21" fill="hold" nodeType="afterGroup">
                            <p:stCondLst>
                              <p:cond delay="500"/>
                            </p:stCondLst>
                            <p:childTnLst>
                              <p:par>
                                <p:cTn id="22" presetID="23" presetClass="entr" presetSubtype="16" fill="hold" nodeType="afterEffect">
                                  <p:stCondLst>
                                    <p:cond delay="0"/>
                                  </p:stCondLst>
                                  <p:childTnLst>
                                    <p:set>
                                      <p:cBhvr>
                                        <p:cTn id="23" dur="1" fill="hold">
                                          <p:stCondLst>
                                            <p:cond delay="0"/>
                                          </p:stCondLst>
                                        </p:cTn>
                                        <p:tgtEl>
                                          <p:spTgt spid="423943"/>
                                        </p:tgtEl>
                                        <p:attrNameLst>
                                          <p:attrName>style.visibility</p:attrName>
                                        </p:attrNameLst>
                                      </p:cBhvr>
                                      <p:to>
                                        <p:strVal val="visible"/>
                                      </p:to>
                                    </p:set>
                                    <p:anim calcmode="lin" valueType="num">
                                      <p:cBhvr>
                                        <p:cTn id="24" dur="500" fill="hold"/>
                                        <p:tgtEl>
                                          <p:spTgt spid="423943"/>
                                        </p:tgtEl>
                                        <p:attrNameLst>
                                          <p:attrName>ppt_w</p:attrName>
                                        </p:attrNameLst>
                                      </p:cBhvr>
                                      <p:tavLst>
                                        <p:tav tm="0">
                                          <p:val>
                                            <p:fltVal val="0"/>
                                          </p:val>
                                        </p:tav>
                                        <p:tav tm="100000">
                                          <p:val>
                                            <p:strVal val="#ppt_w"/>
                                          </p:val>
                                        </p:tav>
                                      </p:tavLst>
                                    </p:anim>
                                    <p:anim calcmode="lin" valueType="num">
                                      <p:cBhvr>
                                        <p:cTn id="25" dur="500" fill="hold"/>
                                        <p:tgtEl>
                                          <p:spTgt spid="423943"/>
                                        </p:tgtEl>
                                        <p:attrNameLst>
                                          <p:attrName>ppt_h</p:attrName>
                                        </p:attrNameLst>
                                      </p:cBhvr>
                                      <p:tavLst>
                                        <p:tav tm="0">
                                          <p:val>
                                            <p:fltVal val="0"/>
                                          </p:val>
                                        </p:tav>
                                        <p:tav tm="100000">
                                          <p:val>
                                            <p:strVal val="#ppt_h"/>
                                          </p:val>
                                        </p:tav>
                                      </p:tavLst>
                                    </p:anim>
                                  </p:childTnLst>
                                </p:cTn>
                              </p:par>
                              <p:par>
                                <p:cTn id="26" presetID="53" presetClass="entr" presetSubtype="0" fill="hold" nodeType="withEffect">
                                  <p:stCondLst>
                                    <p:cond delay="0"/>
                                  </p:stCondLst>
                                  <p:childTnLst>
                                    <p:set>
                                      <p:cBhvr>
                                        <p:cTn id="27" dur="1" fill="hold">
                                          <p:stCondLst>
                                            <p:cond delay="0"/>
                                          </p:stCondLst>
                                        </p:cTn>
                                        <p:tgtEl>
                                          <p:spTgt spid="423939"/>
                                        </p:tgtEl>
                                        <p:attrNameLst>
                                          <p:attrName>style.visibility</p:attrName>
                                        </p:attrNameLst>
                                      </p:cBhvr>
                                      <p:to>
                                        <p:strVal val="visible"/>
                                      </p:to>
                                    </p:set>
                                    <p:anim calcmode="lin" valueType="num">
                                      <p:cBhvr>
                                        <p:cTn id="28" dur="500" fill="hold"/>
                                        <p:tgtEl>
                                          <p:spTgt spid="423939"/>
                                        </p:tgtEl>
                                        <p:attrNameLst>
                                          <p:attrName>ppt_w</p:attrName>
                                        </p:attrNameLst>
                                      </p:cBhvr>
                                      <p:tavLst>
                                        <p:tav tm="0">
                                          <p:val>
                                            <p:fltVal val="0"/>
                                          </p:val>
                                        </p:tav>
                                        <p:tav tm="100000">
                                          <p:val>
                                            <p:strVal val="#ppt_w"/>
                                          </p:val>
                                        </p:tav>
                                      </p:tavLst>
                                    </p:anim>
                                    <p:anim calcmode="lin" valueType="num">
                                      <p:cBhvr>
                                        <p:cTn id="29" dur="500" fill="hold"/>
                                        <p:tgtEl>
                                          <p:spTgt spid="423939"/>
                                        </p:tgtEl>
                                        <p:attrNameLst>
                                          <p:attrName>ppt_h</p:attrName>
                                        </p:attrNameLst>
                                      </p:cBhvr>
                                      <p:tavLst>
                                        <p:tav tm="0">
                                          <p:val>
                                            <p:fltVal val="0"/>
                                          </p:val>
                                        </p:tav>
                                        <p:tav tm="100000">
                                          <p:val>
                                            <p:strVal val="#ppt_h"/>
                                          </p:val>
                                        </p:tav>
                                      </p:tavLst>
                                    </p:anim>
                                    <p:animEffect transition="in" filter="fade">
                                      <p:cBhvr>
                                        <p:cTn id="30" dur="500"/>
                                        <p:tgtEl>
                                          <p:spTgt spid="423939"/>
                                        </p:tgtEl>
                                      </p:cBhvr>
                                    </p:animEffect>
                                  </p:childTnLst>
                                </p:cTn>
                              </p:par>
                            </p:childTnLst>
                          </p:cTn>
                        </p:par>
                        <p:par>
                          <p:cTn id="31" fill="hold" nodeType="afterGroup">
                            <p:stCondLst>
                              <p:cond delay="1000"/>
                            </p:stCondLst>
                            <p:childTnLst>
                              <p:par>
                                <p:cTn id="32" presetID="5" presetClass="entr" presetSubtype="10" repeatCount="indefinite" fill="hold" nodeType="afterEffect">
                                  <p:stCondLst>
                                    <p:cond delay="0"/>
                                  </p:stCondLst>
                                  <p:childTnLst>
                                    <p:set>
                                      <p:cBhvr>
                                        <p:cTn id="33" dur="1" fill="hold">
                                          <p:stCondLst>
                                            <p:cond delay="0"/>
                                          </p:stCondLst>
                                        </p:cTn>
                                        <p:tgtEl>
                                          <p:spTgt spid="423940"/>
                                        </p:tgtEl>
                                        <p:attrNameLst>
                                          <p:attrName>style.visibility</p:attrName>
                                        </p:attrNameLst>
                                      </p:cBhvr>
                                      <p:to>
                                        <p:strVal val="visible"/>
                                      </p:to>
                                    </p:set>
                                    <p:animEffect transition="in" filter="checkerboard(across)">
                                      <p:cBhvr>
                                        <p:cTn id="34" dur="500"/>
                                        <p:tgtEl>
                                          <p:spTgt spid="423940"/>
                                        </p:tgtEl>
                                      </p:cBhvr>
                                    </p:animEffect>
                                  </p:childTnLst>
                                </p:cTn>
                              </p:par>
                            </p:childTnLst>
                          </p:cTn>
                        </p:par>
                        <p:par>
                          <p:cTn id="35" fill="hold" nodeType="afterGroup">
                            <p:stCondLst>
                              <p:cond delay="1500"/>
                            </p:stCondLst>
                            <p:childTnLst>
                              <p:par>
                                <p:cTn id="36" presetID="5" presetClass="entr" presetSubtype="10" repeatCount="indefinite" fill="hold" nodeType="afterEffect">
                                  <p:stCondLst>
                                    <p:cond delay="0"/>
                                  </p:stCondLst>
                                  <p:childTnLst>
                                    <p:set>
                                      <p:cBhvr>
                                        <p:cTn id="37" dur="1" fill="hold">
                                          <p:stCondLst>
                                            <p:cond delay="0"/>
                                          </p:stCondLst>
                                        </p:cTn>
                                        <p:tgtEl>
                                          <p:spTgt spid="423941"/>
                                        </p:tgtEl>
                                        <p:attrNameLst>
                                          <p:attrName>style.visibility</p:attrName>
                                        </p:attrNameLst>
                                      </p:cBhvr>
                                      <p:to>
                                        <p:strVal val="visible"/>
                                      </p:to>
                                    </p:set>
                                    <p:animEffect transition="in" filter="checkerboard(across)">
                                      <p:cBhvr>
                                        <p:cTn id="38" dur="500"/>
                                        <p:tgtEl>
                                          <p:spTgt spid="423941"/>
                                        </p:tgtEl>
                                      </p:cBhvr>
                                    </p:animEffect>
                                  </p:childTnLst>
                                </p:cTn>
                              </p:par>
                            </p:childTnLst>
                          </p:cTn>
                        </p:par>
                        <p:par>
                          <p:cTn id="39" fill="hold" nodeType="afterGroup">
                            <p:stCondLst>
                              <p:cond delay="2000"/>
                            </p:stCondLst>
                            <p:childTnLst>
                              <p:par>
                                <p:cTn id="40" presetID="23" presetClass="entr" presetSubtype="16" fill="hold" nodeType="afterEffect">
                                  <p:stCondLst>
                                    <p:cond delay="0"/>
                                  </p:stCondLst>
                                  <p:childTnLst>
                                    <p:set>
                                      <p:cBhvr>
                                        <p:cTn id="41" dur="1" fill="hold">
                                          <p:stCondLst>
                                            <p:cond delay="0"/>
                                          </p:stCondLst>
                                        </p:cTn>
                                        <p:tgtEl>
                                          <p:spTgt spid="423938"/>
                                        </p:tgtEl>
                                        <p:attrNameLst>
                                          <p:attrName>style.visibility</p:attrName>
                                        </p:attrNameLst>
                                      </p:cBhvr>
                                      <p:to>
                                        <p:strVal val="visible"/>
                                      </p:to>
                                    </p:set>
                                    <p:anim calcmode="lin" valueType="num">
                                      <p:cBhvr>
                                        <p:cTn id="42" dur="500" fill="hold"/>
                                        <p:tgtEl>
                                          <p:spTgt spid="423938"/>
                                        </p:tgtEl>
                                        <p:attrNameLst>
                                          <p:attrName>ppt_w</p:attrName>
                                        </p:attrNameLst>
                                      </p:cBhvr>
                                      <p:tavLst>
                                        <p:tav tm="0">
                                          <p:val>
                                            <p:fltVal val="0"/>
                                          </p:val>
                                        </p:tav>
                                        <p:tav tm="100000">
                                          <p:val>
                                            <p:strVal val="#ppt_w"/>
                                          </p:val>
                                        </p:tav>
                                      </p:tavLst>
                                    </p:anim>
                                    <p:anim calcmode="lin" valueType="num">
                                      <p:cBhvr>
                                        <p:cTn id="43" dur="500" fill="hold"/>
                                        <p:tgtEl>
                                          <p:spTgt spid="4239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7" name="AutoShape 7"/>
          <p:cNvSpPr>
            <a:spLocks noChangeArrowheads="1"/>
          </p:cNvSpPr>
          <p:nvPr/>
        </p:nvSpPr>
        <p:spPr bwMode="auto">
          <a:xfrm>
            <a:off x="754063" y="1339850"/>
            <a:ext cx="6911975" cy="936625"/>
          </a:xfrm>
          <a:prstGeom prst="cloudCallout">
            <a:avLst>
              <a:gd name="adj1" fmla="val -51171"/>
              <a:gd name="adj2" fmla="val 286440"/>
            </a:avLst>
          </a:prstGeom>
          <a:gradFill rotWithShape="1">
            <a:gsLst>
              <a:gs pos="0">
                <a:srgbClr val="FFFFFF"/>
              </a:gs>
              <a:gs pos="100000">
                <a:srgbClr val="FF33CC"/>
              </a:gs>
            </a:gsLst>
            <a:path path="rect">
              <a:fillToRect l="50000" t="50000" r="50000" b="50000"/>
            </a:path>
          </a:gradFill>
          <a:ln w="9525">
            <a:solidFill>
              <a:srgbClr val="FFFFFF"/>
            </a:solidFill>
            <a:round/>
            <a:headEnd/>
            <a:tailEnd/>
          </a:ln>
        </p:spPr>
        <p:txBody>
          <a:bodyP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lgn="ctr">
              <a:spcBef>
                <a:spcPct val="0"/>
              </a:spcBef>
              <a:buFontTx/>
              <a:buNone/>
            </a:pPr>
            <a:r>
              <a:rPr lang="en-US" altLang="en-US" sz="2200" i="1">
                <a:solidFill>
                  <a:srgbClr val="000000"/>
                </a:solidFill>
                <a:latin typeface="Arial" panose="020B0604020202020204" pitchFamily="34" charset="0"/>
              </a:rPr>
              <a:t>Những lợi ích của mạng máy tính?</a:t>
            </a:r>
          </a:p>
        </p:txBody>
      </p:sp>
      <p:sp>
        <p:nvSpPr>
          <p:cNvPr id="6148" name="Text Box 4"/>
          <p:cNvSpPr txBox="1">
            <a:spLocks noChangeArrowheads="1"/>
          </p:cNvSpPr>
          <p:nvPr/>
        </p:nvSpPr>
        <p:spPr bwMode="auto">
          <a:xfrm>
            <a:off x="0" y="381000"/>
            <a:ext cx="9144000" cy="606425"/>
          </a:xfrm>
          <a:prstGeom prst="rect">
            <a:avLst/>
          </a:prstGeom>
          <a:gradFill rotWithShape="1">
            <a:gsLst>
              <a:gs pos="0">
                <a:srgbClr val="FFFF00"/>
              </a:gs>
              <a:gs pos="100000">
                <a:schemeClr val="bg1"/>
              </a:gs>
            </a:gsLst>
            <a:lin ang="2700000" scaled="1"/>
          </a:gradFill>
          <a:ln w="57150" cmpd="thinThick">
            <a:solidFill>
              <a:srgbClr val="FF0000"/>
            </a:solidFill>
            <a:miter lim="800000"/>
            <a:headEnd/>
            <a:tailEnd/>
          </a:ln>
          <a:effectLst/>
        </p:spPr>
        <p:txBody>
          <a:bodyPr>
            <a:spAutoFit/>
          </a:bodyPr>
          <a:lstStyle/>
          <a:p>
            <a:pPr algn="ctr" eaLnBrk="1" hangingPunct="1">
              <a:spcBef>
                <a:spcPct val="50000"/>
              </a:spcBef>
              <a:defRPr/>
            </a:pPr>
            <a:r>
              <a:rPr lang="en-US" sz="3000" b="1">
                <a:solidFill>
                  <a:srgbClr val="FF0066"/>
                </a:solidFill>
                <a:latin typeface="Arial" charset="0"/>
              </a:rPr>
              <a:t> 5. </a:t>
            </a:r>
            <a:r>
              <a:rPr lang="en-US" sz="3000">
                <a:solidFill>
                  <a:srgbClr val="FF0066"/>
                </a:solidFill>
                <a:effectLst>
                  <a:outerShdw blurRad="38100" dist="38100" dir="2700000" algn="tl">
                    <a:srgbClr val="000000"/>
                  </a:outerShdw>
                </a:effectLst>
                <a:latin typeface="Arial" charset="0"/>
              </a:rPr>
              <a:t>LỢI ÍCH CỦA MẠNG MÁY TÍNH</a:t>
            </a:r>
          </a:p>
        </p:txBody>
      </p:sp>
      <p:sp>
        <p:nvSpPr>
          <p:cNvPr id="425990" name="Text Box 6"/>
          <p:cNvSpPr txBox="1">
            <a:spLocks noChangeArrowheads="1"/>
          </p:cNvSpPr>
          <p:nvPr/>
        </p:nvSpPr>
        <p:spPr bwMode="auto">
          <a:xfrm>
            <a:off x="2987675" y="2900363"/>
            <a:ext cx="3240088" cy="384175"/>
          </a:xfrm>
          <a:prstGeom prst="rect">
            <a:avLst/>
          </a:prstGeom>
          <a:gradFill rotWithShape="1">
            <a:gsLst>
              <a:gs pos="0">
                <a:schemeClr val="bg2"/>
              </a:gs>
              <a:gs pos="50000">
                <a:schemeClr val="bg1"/>
              </a:gs>
              <a:gs pos="100000">
                <a:schemeClr val="bg2"/>
              </a:gs>
            </a:gsLst>
            <a:lin ang="5400000" scaled="1"/>
          </a:gradFill>
          <a:ln w="9525">
            <a:noFill/>
            <a:miter lim="800000"/>
            <a:headEnd/>
            <a:tailEnd/>
          </a:ln>
        </p:spPr>
        <p:txBody>
          <a:bodyPr>
            <a:spAutoFit/>
          </a:bodyPr>
          <a:lstStyle/>
          <a:p>
            <a:pPr eaLnBrk="1" hangingPunct="1">
              <a:lnSpc>
                <a:spcPct val="80000"/>
              </a:lnSpc>
              <a:defRPr/>
            </a:pPr>
            <a:r>
              <a:rPr lang="en-US" sz="2400">
                <a:solidFill>
                  <a:srgbClr val="660033"/>
                </a:solidFill>
                <a:latin typeface="Arial" charset="0"/>
              </a:rPr>
              <a:t>Dùng chung dữ liệu</a:t>
            </a:r>
            <a:endParaRPr lang="en-US" sz="2000" b="1">
              <a:solidFill>
                <a:srgbClr val="660033"/>
              </a:solidFill>
              <a:latin typeface="Arial" charset="0"/>
            </a:endParaRPr>
          </a:p>
        </p:txBody>
      </p:sp>
      <p:sp>
        <p:nvSpPr>
          <p:cNvPr id="2" name="Text Box 6"/>
          <p:cNvSpPr txBox="1">
            <a:spLocks noChangeArrowheads="1"/>
          </p:cNvSpPr>
          <p:nvPr/>
        </p:nvSpPr>
        <p:spPr bwMode="auto">
          <a:xfrm>
            <a:off x="2987675" y="3597275"/>
            <a:ext cx="5256213" cy="384175"/>
          </a:xfrm>
          <a:prstGeom prst="rect">
            <a:avLst/>
          </a:prstGeom>
          <a:gradFill rotWithShape="1">
            <a:gsLst>
              <a:gs pos="0">
                <a:schemeClr val="bg2"/>
              </a:gs>
              <a:gs pos="50000">
                <a:schemeClr val="bg1"/>
              </a:gs>
              <a:gs pos="100000">
                <a:schemeClr val="bg2"/>
              </a:gs>
            </a:gsLst>
            <a:lin ang="5400000" scaled="1"/>
          </a:gradFill>
          <a:ln w="9525">
            <a:noFill/>
            <a:miter lim="800000"/>
            <a:headEnd/>
            <a:tailEnd/>
          </a:ln>
        </p:spPr>
        <p:txBody>
          <a:bodyPr>
            <a:spAutoFit/>
          </a:bodyPr>
          <a:lstStyle/>
          <a:p>
            <a:pPr eaLnBrk="1" hangingPunct="1">
              <a:lnSpc>
                <a:spcPct val="80000"/>
              </a:lnSpc>
              <a:defRPr/>
            </a:pPr>
            <a:r>
              <a:rPr lang="en-US" sz="2400">
                <a:solidFill>
                  <a:srgbClr val="660033"/>
                </a:solidFill>
                <a:latin typeface="Arial" charset="0"/>
              </a:rPr>
              <a:t>Dùng chung các thiết bị phần cứng</a:t>
            </a:r>
            <a:endParaRPr lang="en-US" sz="2000" b="1">
              <a:solidFill>
                <a:srgbClr val="660033"/>
              </a:solidFill>
              <a:latin typeface="Arial" charset="0"/>
            </a:endParaRPr>
          </a:p>
        </p:txBody>
      </p:sp>
      <p:sp>
        <p:nvSpPr>
          <p:cNvPr id="3" name="Text Box 6"/>
          <p:cNvSpPr txBox="1">
            <a:spLocks noChangeArrowheads="1"/>
          </p:cNvSpPr>
          <p:nvPr/>
        </p:nvSpPr>
        <p:spPr bwMode="auto">
          <a:xfrm>
            <a:off x="2987675" y="4340225"/>
            <a:ext cx="5040313" cy="384175"/>
          </a:xfrm>
          <a:prstGeom prst="rect">
            <a:avLst/>
          </a:prstGeom>
          <a:gradFill rotWithShape="1">
            <a:gsLst>
              <a:gs pos="0">
                <a:schemeClr val="bg2"/>
              </a:gs>
              <a:gs pos="50000">
                <a:schemeClr val="bg1"/>
              </a:gs>
              <a:gs pos="100000">
                <a:schemeClr val="bg2"/>
              </a:gs>
            </a:gsLst>
            <a:lin ang="5400000" scaled="1"/>
          </a:gradFill>
          <a:ln w="9525">
            <a:noFill/>
            <a:miter lim="800000"/>
            <a:headEnd/>
            <a:tailEnd/>
          </a:ln>
        </p:spPr>
        <p:txBody>
          <a:bodyPr>
            <a:spAutoFit/>
          </a:bodyPr>
          <a:lstStyle/>
          <a:p>
            <a:pPr eaLnBrk="1" hangingPunct="1">
              <a:lnSpc>
                <a:spcPct val="80000"/>
              </a:lnSpc>
              <a:defRPr/>
            </a:pPr>
            <a:r>
              <a:rPr lang="en-US" sz="2400">
                <a:solidFill>
                  <a:srgbClr val="660033"/>
                </a:solidFill>
                <a:latin typeface="Arial" charset="0"/>
              </a:rPr>
              <a:t>Dùng chung các phần mềm</a:t>
            </a:r>
            <a:endParaRPr lang="en-US" sz="2000" b="1">
              <a:solidFill>
                <a:srgbClr val="660033"/>
              </a:solidFill>
              <a:latin typeface="Arial" charset="0"/>
            </a:endParaRPr>
          </a:p>
        </p:txBody>
      </p:sp>
      <p:sp>
        <p:nvSpPr>
          <p:cNvPr id="4" name="Text Box 6"/>
          <p:cNvSpPr txBox="1">
            <a:spLocks noChangeArrowheads="1"/>
          </p:cNvSpPr>
          <p:nvPr/>
        </p:nvSpPr>
        <p:spPr bwMode="auto">
          <a:xfrm>
            <a:off x="2987675" y="5060950"/>
            <a:ext cx="3240088" cy="384175"/>
          </a:xfrm>
          <a:prstGeom prst="rect">
            <a:avLst/>
          </a:prstGeom>
          <a:gradFill rotWithShape="1">
            <a:gsLst>
              <a:gs pos="0">
                <a:schemeClr val="bg2"/>
              </a:gs>
              <a:gs pos="50000">
                <a:schemeClr val="bg1"/>
              </a:gs>
              <a:gs pos="100000">
                <a:schemeClr val="bg2"/>
              </a:gs>
            </a:gsLst>
            <a:lin ang="5400000" scaled="1"/>
          </a:gradFill>
          <a:ln w="9525">
            <a:noFill/>
            <a:miter lim="800000"/>
            <a:headEnd/>
            <a:tailEnd/>
          </a:ln>
        </p:spPr>
        <p:txBody>
          <a:bodyPr>
            <a:spAutoFit/>
          </a:bodyPr>
          <a:lstStyle/>
          <a:p>
            <a:pPr eaLnBrk="1" hangingPunct="1">
              <a:lnSpc>
                <a:spcPct val="80000"/>
              </a:lnSpc>
              <a:defRPr/>
            </a:pPr>
            <a:r>
              <a:rPr lang="en-US" sz="2400">
                <a:solidFill>
                  <a:srgbClr val="660033"/>
                </a:solidFill>
                <a:latin typeface="Arial" charset="0"/>
              </a:rPr>
              <a:t>Trao đổi thông tin</a:t>
            </a:r>
            <a:endParaRPr lang="en-US" sz="2000" b="1">
              <a:solidFill>
                <a:srgbClr val="660033"/>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5847"/>
                                        </p:tgtEl>
                                        <p:attrNameLst>
                                          <p:attrName>style.visibility</p:attrName>
                                        </p:attrNameLst>
                                      </p:cBhvr>
                                      <p:to>
                                        <p:strVal val="visible"/>
                                      </p:to>
                                    </p:set>
                                    <p:anim calcmode="lin" valueType="num">
                                      <p:cBhvr>
                                        <p:cTn id="7" dur="500" fill="hold"/>
                                        <p:tgtEl>
                                          <p:spTgt spid="35847"/>
                                        </p:tgtEl>
                                        <p:attrNameLst>
                                          <p:attrName>ppt_w</p:attrName>
                                        </p:attrNameLst>
                                      </p:cBhvr>
                                      <p:tavLst>
                                        <p:tav tm="0">
                                          <p:val>
                                            <p:fltVal val="0"/>
                                          </p:val>
                                        </p:tav>
                                        <p:tav tm="100000">
                                          <p:val>
                                            <p:strVal val="#ppt_w"/>
                                          </p:val>
                                        </p:tav>
                                      </p:tavLst>
                                    </p:anim>
                                    <p:anim calcmode="lin" valueType="num">
                                      <p:cBhvr>
                                        <p:cTn id="8" dur="500" fill="hold"/>
                                        <p:tgtEl>
                                          <p:spTgt spid="3584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425990"/>
                                        </p:tgtEl>
                                        <p:attrNameLst>
                                          <p:attrName>style.visibility</p:attrName>
                                        </p:attrNameLst>
                                      </p:cBhvr>
                                      <p:to>
                                        <p:strVal val="visible"/>
                                      </p:to>
                                    </p:set>
                                    <p:anim calcmode="lin" valueType="num">
                                      <p:cBhvr>
                                        <p:cTn id="13" dur="500" fill="hold"/>
                                        <p:tgtEl>
                                          <p:spTgt spid="425990"/>
                                        </p:tgtEl>
                                        <p:attrNameLst>
                                          <p:attrName>ppt_w</p:attrName>
                                        </p:attrNameLst>
                                      </p:cBhvr>
                                      <p:tavLst>
                                        <p:tav tm="0">
                                          <p:val>
                                            <p:fltVal val="0"/>
                                          </p:val>
                                        </p:tav>
                                        <p:tav tm="100000">
                                          <p:val>
                                            <p:strVal val="#ppt_w"/>
                                          </p:val>
                                        </p:tav>
                                      </p:tavLst>
                                    </p:anim>
                                    <p:anim calcmode="lin" valueType="num">
                                      <p:cBhvr>
                                        <p:cTn id="14" dur="500" fill="hold"/>
                                        <p:tgtEl>
                                          <p:spTgt spid="425990"/>
                                        </p:tgtEl>
                                        <p:attrNameLst>
                                          <p:attrName>ppt_h</p:attrName>
                                        </p:attrNameLst>
                                      </p:cBhvr>
                                      <p:tavLst>
                                        <p:tav tm="0">
                                          <p:val>
                                            <p:fltVal val="0"/>
                                          </p:val>
                                        </p:tav>
                                        <p:tav tm="100000">
                                          <p:val>
                                            <p:strVal val="#ppt_h"/>
                                          </p:val>
                                        </p:tav>
                                      </p:tavLst>
                                    </p:anim>
                                    <p:animEffect transition="in" filter="fade">
                                      <p:cBhvr>
                                        <p:cTn id="15" dur="500"/>
                                        <p:tgtEl>
                                          <p:spTgt spid="425990"/>
                                        </p:tgtEl>
                                      </p:cBhvr>
                                    </p:animEffect>
                                  </p:childTnLst>
                                </p:cTn>
                              </p:par>
                            </p:childTnLst>
                          </p:cTn>
                        </p:par>
                        <p:par>
                          <p:cTn id="16" fill="hold" nodeType="afterGroup">
                            <p:stCondLst>
                              <p:cond delay="500"/>
                            </p:stCondLst>
                            <p:childTnLst>
                              <p:par>
                                <p:cTn id="17" presetID="53"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nodeType="afterGroup">
                            <p:stCondLst>
                              <p:cond delay="1000"/>
                            </p:stCondLst>
                            <p:childTnLst>
                              <p:par>
                                <p:cTn id="23" presetID="53"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nodeType="afterGroup">
                            <p:stCondLst>
                              <p:cond delay="1500"/>
                            </p:stCondLst>
                            <p:childTnLst>
                              <p:par>
                                <p:cTn id="29" presetID="53"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animBg="1"/>
      <p:bldP spid="425990" grpId="0" animBg="1"/>
      <p:bldP spid="2" grpId="0" animBg="1"/>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381000"/>
            <a:ext cx="9144000" cy="554038"/>
          </a:xfrm>
          <a:prstGeom prst="rect">
            <a:avLst/>
          </a:prstGeom>
          <a:gradFill rotWithShape="1">
            <a:gsLst>
              <a:gs pos="0">
                <a:srgbClr val="FFFF00"/>
              </a:gs>
              <a:gs pos="100000">
                <a:schemeClr val="bg1"/>
              </a:gs>
            </a:gsLst>
            <a:lin ang="2700000" scaled="1"/>
          </a:gradFill>
          <a:ln w="57150" cmpd="thinThick">
            <a:solidFill>
              <a:srgbClr val="FF0000"/>
            </a:solidFill>
            <a:miter lim="800000"/>
            <a:headEnd/>
            <a:tailEnd/>
          </a:ln>
          <a:effectLst/>
        </p:spPr>
        <p:txBody>
          <a:bodyPr>
            <a:spAutoFit/>
          </a:bodyPr>
          <a:lstStyle/>
          <a:p>
            <a:pPr algn="ctr" eaLnBrk="1" hangingPunct="1">
              <a:spcBef>
                <a:spcPct val="50000"/>
              </a:spcBef>
              <a:defRPr/>
            </a:pPr>
            <a:r>
              <a:rPr lang="en-US" sz="3000" b="1">
                <a:solidFill>
                  <a:srgbClr val="FF0066"/>
                </a:solidFill>
                <a:latin typeface="Arial" charset="0"/>
              </a:rPr>
              <a:t>Ghi nhớ</a:t>
            </a:r>
            <a:endParaRPr lang="en-US" sz="3000">
              <a:solidFill>
                <a:srgbClr val="FF0066"/>
              </a:solidFill>
              <a:effectLst>
                <a:outerShdw blurRad="38100" dist="38100" dir="2700000" algn="tl">
                  <a:srgbClr val="000000"/>
                </a:outerShdw>
              </a:effectLst>
              <a:latin typeface="Arial" charset="0"/>
            </a:endParaRPr>
          </a:p>
        </p:txBody>
      </p:sp>
      <p:sp>
        <p:nvSpPr>
          <p:cNvPr id="103443" name="Text Box 9"/>
          <p:cNvSpPr txBox="1">
            <a:spLocks noChangeArrowheads="1"/>
          </p:cNvSpPr>
          <p:nvPr/>
        </p:nvSpPr>
        <p:spPr bwMode="auto">
          <a:xfrm>
            <a:off x="684213" y="1557338"/>
            <a:ext cx="80645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lgn="just">
              <a:spcBef>
                <a:spcPct val="50000"/>
              </a:spcBef>
              <a:buFontTx/>
              <a:buAutoNum type="arabicPeriod"/>
            </a:pPr>
            <a:r>
              <a:rPr lang="en-US" altLang="en-US" sz="2600">
                <a:solidFill>
                  <a:srgbClr val="FF3399"/>
                </a:solidFill>
                <a:latin typeface="Arial" panose="020B0604020202020204" pitchFamily="34" charset="0"/>
              </a:rPr>
              <a:t>Mạng máy tính là tập hợp các máy tính được kết nối với nhau cho phép dùng chung các tài nguyên như dữ liệu, phần mềm, thiết bị phần cứng … </a:t>
            </a:r>
          </a:p>
          <a:p>
            <a:pPr algn="just">
              <a:spcBef>
                <a:spcPct val="50000"/>
              </a:spcBef>
              <a:buFontTx/>
              <a:buAutoNum type="arabicPeriod"/>
            </a:pPr>
            <a:r>
              <a:rPr lang="en-US" altLang="en-US" sz="2600">
                <a:solidFill>
                  <a:srgbClr val="FF3399"/>
                </a:solidFill>
                <a:latin typeface="Arial" panose="020B0604020202020204" pitchFamily="34" charset="0"/>
              </a:rPr>
              <a:t> Tuỳ theo cách kết nối và phạm vi mạng mà người ta phân loại mạng máy tính thành mạng có dây và mạng không dây, mạng LAN và WAN.</a:t>
            </a:r>
          </a:p>
          <a:p>
            <a:pPr algn="just">
              <a:spcBef>
                <a:spcPct val="50000"/>
              </a:spcBef>
              <a:buFontTx/>
              <a:buAutoNum type="arabicPeriod"/>
            </a:pPr>
            <a:r>
              <a:rPr lang="en-US" altLang="en-US" sz="2600">
                <a:solidFill>
                  <a:srgbClr val="FF3399"/>
                </a:solidFill>
                <a:latin typeface="Arial" panose="020B0604020202020204" pitchFamily="34" charset="0"/>
              </a:rPr>
              <a:t> Mô hình mạng phổ biến là mô hình khách-chủ. Các máy tính trong mạng kết nối theo mô hình này được chia thành hai loại chính: máy chủ và máy trạm.</a:t>
            </a:r>
          </a:p>
        </p:txBody>
      </p:sp>
      <p:sp>
        <p:nvSpPr>
          <p:cNvPr id="48132" name="Rectangle 20"/>
          <p:cNvSpPr>
            <a:spLocks noChangeArrowheads="1"/>
          </p:cNvSpPr>
          <p:nvPr/>
        </p:nvSpPr>
        <p:spPr bwMode="auto">
          <a:xfrm>
            <a:off x="468313" y="1341438"/>
            <a:ext cx="8424862" cy="4967287"/>
          </a:xfrm>
          <a:prstGeom prst="rect">
            <a:avLst/>
          </a:prstGeom>
          <a:noFill/>
          <a:ln w="28575">
            <a:solidFill>
              <a:srgbClr val="008000"/>
            </a:solidFill>
            <a:miter lim="800000"/>
            <a:headEnd/>
            <a:tailEnd/>
          </a:ln>
          <a:effectLst>
            <a:prstShdw prst="shdw17" dist="17961" dir="2700000">
              <a:srgbClr val="004D00"/>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443"/>
                                        </p:tgtEl>
                                        <p:attrNameLst>
                                          <p:attrName>style.visibility</p:attrName>
                                        </p:attrNameLst>
                                      </p:cBhvr>
                                      <p:to>
                                        <p:strVal val="visible"/>
                                      </p:to>
                                    </p:set>
                                    <p:animEffect transition="in" filter="wipe(left)">
                                      <p:cBhvr>
                                        <p:cTn id="7" dur="500"/>
                                        <p:tgtEl>
                                          <p:spTgt spid="103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4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7" name="AutoShape 7"/>
          <p:cNvSpPr>
            <a:spLocks noChangeArrowheads="1"/>
          </p:cNvSpPr>
          <p:nvPr/>
        </p:nvSpPr>
        <p:spPr bwMode="auto">
          <a:xfrm>
            <a:off x="755650" y="838200"/>
            <a:ext cx="6911975" cy="1077913"/>
          </a:xfrm>
          <a:prstGeom prst="cloudCallout">
            <a:avLst>
              <a:gd name="adj1" fmla="val -51171"/>
              <a:gd name="adj2" fmla="val 242343"/>
            </a:avLst>
          </a:prstGeom>
          <a:gradFill rotWithShape="1">
            <a:gsLst>
              <a:gs pos="0">
                <a:srgbClr val="FFFFFF"/>
              </a:gs>
              <a:gs pos="100000">
                <a:srgbClr val="FF33CC"/>
              </a:gs>
            </a:gsLst>
            <a:path path="rect">
              <a:fillToRect l="50000" t="50000" r="50000" b="50000"/>
            </a:path>
          </a:gradFill>
          <a:ln w="9525">
            <a:solidFill>
              <a:srgbClr val="FFFFFF"/>
            </a:solidFill>
            <a:round/>
            <a:headEnd/>
            <a:tailEnd/>
          </a:ln>
        </p:spPr>
        <p:txBody>
          <a:bodyP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lgn="ctr">
              <a:spcBef>
                <a:spcPct val="0"/>
              </a:spcBef>
              <a:buFontTx/>
              <a:buNone/>
            </a:pPr>
            <a:r>
              <a:rPr lang="en-US" altLang="en-US" sz="2200" i="1">
                <a:solidFill>
                  <a:srgbClr val="000000"/>
                </a:solidFill>
                <a:latin typeface="Arial" panose="020B0604020202020204" pitchFamily="34" charset="0"/>
              </a:rPr>
              <a:t>Vì sao cần mạng máy tính?</a:t>
            </a:r>
          </a:p>
        </p:txBody>
      </p:sp>
      <p:sp>
        <p:nvSpPr>
          <p:cNvPr id="425986" name="Text Box 2"/>
          <p:cNvSpPr txBox="1">
            <a:spLocks noChangeArrowheads="1"/>
          </p:cNvSpPr>
          <p:nvPr/>
        </p:nvSpPr>
        <p:spPr bwMode="auto">
          <a:xfrm>
            <a:off x="755650" y="5302250"/>
            <a:ext cx="7848600" cy="1006475"/>
          </a:xfrm>
          <a:prstGeom prst="rect">
            <a:avLst/>
          </a:prstGeom>
          <a:gradFill rotWithShape="1">
            <a:gsLst>
              <a:gs pos="0">
                <a:srgbClr val="5E7676"/>
              </a:gs>
              <a:gs pos="50000">
                <a:srgbClr val="CCFFFF"/>
              </a:gs>
              <a:gs pos="100000">
                <a:srgbClr val="5E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eaLnBrk="1" hangingPunct="1">
              <a:spcBef>
                <a:spcPct val="50000"/>
              </a:spcBef>
              <a:buFontTx/>
              <a:buNone/>
            </a:pPr>
            <a:r>
              <a:rPr lang="en-US" altLang="en-US" sz="3000" b="1">
                <a:solidFill>
                  <a:srgbClr val="660033"/>
                </a:solidFill>
                <a:latin typeface="Arial" panose="020B0604020202020204" pitchFamily="34" charset="0"/>
              </a:rPr>
              <a:t> </a:t>
            </a:r>
            <a:r>
              <a:rPr lang="en-US" altLang="en-US" sz="3000">
                <a:solidFill>
                  <a:srgbClr val="660033"/>
                </a:solidFill>
                <a:latin typeface="Arial" panose="020B0604020202020204" pitchFamily="34" charset="0"/>
              </a:rPr>
              <a:t>Mạng máy tính giúp giải quyết các vấn đề một cách thuận tiện và nhanh chóng</a:t>
            </a:r>
            <a:endParaRPr lang="en-US" altLang="en-US" sz="3000" b="1">
              <a:solidFill>
                <a:srgbClr val="660033"/>
              </a:solidFill>
              <a:latin typeface="Arial" panose="020B0604020202020204" pitchFamily="34" charset="0"/>
            </a:endParaRPr>
          </a:p>
        </p:txBody>
      </p:sp>
      <p:sp>
        <p:nvSpPr>
          <p:cNvPr id="2" name="Text Box 2"/>
          <p:cNvSpPr txBox="1">
            <a:spLocks noChangeArrowheads="1"/>
          </p:cNvSpPr>
          <p:nvPr/>
        </p:nvSpPr>
        <p:spPr bwMode="auto">
          <a:xfrm>
            <a:off x="827088" y="3357563"/>
            <a:ext cx="1800225" cy="549275"/>
          </a:xfrm>
          <a:prstGeom prst="rect">
            <a:avLst/>
          </a:prstGeom>
          <a:gradFill rotWithShape="1">
            <a:gsLst>
              <a:gs pos="0">
                <a:schemeClr val="accent2"/>
              </a:gs>
              <a:gs pos="50000">
                <a:srgbClr val="FFFFFF"/>
              </a:gs>
              <a:gs pos="100000">
                <a:schemeClr val="accent2"/>
              </a:gs>
            </a:gsLst>
            <a:lin ang="5400000" scaled="1"/>
          </a:gradFill>
          <a:ln w="9525">
            <a:noFill/>
            <a:miter lim="800000"/>
            <a:headEnd/>
            <a:tailEnd/>
          </a:ln>
          <a:effectLst/>
        </p:spPr>
        <p:txBody>
          <a:bodyPr>
            <a:spAutoFit/>
          </a:bodyPr>
          <a:lstStyle/>
          <a:p>
            <a:pPr algn="ctr" eaLnBrk="1" hangingPunct="1">
              <a:spcBef>
                <a:spcPct val="50000"/>
              </a:spcBef>
              <a:defRPr/>
            </a:pPr>
            <a:r>
              <a:rPr lang="en-US" sz="3000" b="1">
                <a:solidFill>
                  <a:srgbClr val="660033"/>
                </a:solidFill>
                <a:latin typeface="Arial" charset="0"/>
              </a:rPr>
              <a:t> </a:t>
            </a:r>
            <a:r>
              <a:rPr lang="en-US" sz="3000">
                <a:solidFill>
                  <a:srgbClr val="660033"/>
                </a:solidFill>
                <a:latin typeface="Arial" charset="0"/>
              </a:rPr>
              <a:t>Kết nối </a:t>
            </a:r>
            <a:endParaRPr lang="en-US" sz="3000" b="1">
              <a:solidFill>
                <a:srgbClr val="660033"/>
              </a:solidFill>
              <a:latin typeface="Arial" charset="0"/>
            </a:endParaRPr>
          </a:p>
        </p:txBody>
      </p:sp>
      <p:sp>
        <p:nvSpPr>
          <p:cNvPr id="425987" name="Line 3"/>
          <p:cNvSpPr>
            <a:spLocks noChangeShapeType="1"/>
          </p:cNvSpPr>
          <p:nvPr/>
        </p:nvSpPr>
        <p:spPr bwMode="auto">
          <a:xfrm flipV="1">
            <a:off x="2700338" y="2808288"/>
            <a:ext cx="1008062" cy="8366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5988" name="Line 4"/>
          <p:cNvSpPr>
            <a:spLocks noChangeShapeType="1"/>
          </p:cNvSpPr>
          <p:nvPr/>
        </p:nvSpPr>
        <p:spPr bwMode="auto">
          <a:xfrm>
            <a:off x="2700338" y="3644900"/>
            <a:ext cx="1079500" cy="2889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5990" name="Text Box 6"/>
          <p:cNvSpPr txBox="1">
            <a:spLocks noChangeArrowheads="1"/>
          </p:cNvSpPr>
          <p:nvPr/>
        </p:nvSpPr>
        <p:spPr bwMode="auto">
          <a:xfrm>
            <a:off x="3708400" y="2381250"/>
            <a:ext cx="5130800" cy="628650"/>
          </a:xfrm>
          <a:prstGeom prst="rect">
            <a:avLst/>
          </a:prstGeom>
          <a:gradFill rotWithShape="1">
            <a:gsLst>
              <a:gs pos="0">
                <a:schemeClr val="accent1"/>
              </a:gs>
              <a:gs pos="50000">
                <a:srgbClr val="99FFCC"/>
              </a:gs>
              <a:gs pos="100000">
                <a:schemeClr val="accent1"/>
              </a:gs>
            </a:gsLst>
            <a:lin ang="5400000" scaled="1"/>
          </a:gradFill>
          <a:ln w="9525">
            <a:noFill/>
            <a:miter lim="800000"/>
            <a:headEnd/>
            <a:tailEnd/>
          </a:ln>
          <a:effectLst/>
        </p:spPr>
        <p:txBody>
          <a:bodyPr>
            <a:spAutoFit/>
          </a:bodyPr>
          <a:lstStyle/>
          <a:p>
            <a:pPr eaLnBrk="1" hangingPunct="1">
              <a:lnSpc>
                <a:spcPct val="80000"/>
              </a:lnSpc>
              <a:defRPr/>
            </a:pPr>
            <a:r>
              <a:rPr lang="en-US" sz="2400">
                <a:solidFill>
                  <a:srgbClr val="660033"/>
                </a:solidFill>
                <a:latin typeface="Arial" charset="0"/>
              </a:rPr>
              <a:t>Chia sẻ tài nguyên</a:t>
            </a:r>
          </a:p>
          <a:p>
            <a:pPr eaLnBrk="1" hangingPunct="1">
              <a:lnSpc>
                <a:spcPct val="80000"/>
              </a:lnSpc>
              <a:defRPr/>
            </a:pPr>
            <a:r>
              <a:rPr lang="en-US" sz="2000" i="1">
                <a:solidFill>
                  <a:srgbClr val="660033"/>
                </a:solidFill>
                <a:latin typeface="Arial" charset="0"/>
              </a:rPr>
              <a:t>(Thiết bị, thông tin, dữ liệu và phần mềm ...)</a:t>
            </a:r>
            <a:endParaRPr lang="en-US" sz="2000" b="1">
              <a:solidFill>
                <a:srgbClr val="660033"/>
              </a:solidFill>
              <a:latin typeface="Arial" charset="0"/>
            </a:endParaRPr>
          </a:p>
        </p:txBody>
      </p:sp>
      <p:sp>
        <p:nvSpPr>
          <p:cNvPr id="425991" name="Text Box 7"/>
          <p:cNvSpPr txBox="1">
            <a:spLocks noChangeArrowheads="1"/>
          </p:cNvSpPr>
          <p:nvPr/>
        </p:nvSpPr>
        <p:spPr bwMode="auto">
          <a:xfrm>
            <a:off x="3779838" y="3573463"/>
            <a:ext cx="4191000" cy="603250"/>
          </a:xfrm>
          <a:prstGeom prst="rect">
            <a:avLst/>
          </a:prstGeom>
          <a:gradFill rotWithShape="1">
            <a:gsLst>
              <a:gs pos="0">
                <a:schemeClr val="accent1"/>
              </a:gs>
              <a:gs pos="50000">
                <a:srgbClr val="99FFCC"/>
              </a:gs>
              <a:gs pos="100000">
                <a:schemeClr val="accent1"/>
              </a:gs>
            </a:gsLst>
            <a:lin ang="5400000" scaled="1"/>
          </a:gradFill>
          <a:ln w="9525">
            <a:noFill/>
            <a:miter lim="800000"/>
            <a:headEnd/>
            <a:tailEnd/>
          </a:ln>
          <a:effectLst/>
        </p:spPr>
        <p:txBody>
          <a:bodyPr>
            <a:spAutoFit/>
          </a:bodyPr>
          <a:lstStyle/>
          <a:p>
            <a:pPr eaLnBrk="1" hangingPunct="1">
              <a:lnSpc>
                <a:spcPct val="140000"/>
              </a:lnSpc>
              <a:spcBef>
                <a:spcPct val="50000"/>
              </a:spcBef>
              <a:defRPr/>
            </a:pPr>
            <a:r>
              <a:rPr lang="en-US" sz="2400">
                <a:solidFill>
                  <a:srgbClr val="660033"/>
                </a:solidFill>
                <a:latin typeface="Arial" charset="0"/>
              </a:rPr>
              <a:t>Sao chép, truyền dữ liệu</a:t>
            </a:r>
            <a:endParaRPr lang="en-US" sz="2400" b="1">
              <a:solidFill>
                <a:srgbClr val="660033"/>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5847"/>
                                        </p:tgtEl>
                                        <p:attrNameLst>
                                          <p:attrName>style.visibility</p:attrName>
                                        </p:attrNameLst>
                                      </p:cBhvr>
                                      <p:to>
                                        <p:strVal val="visible"/>
                                      </p:to>
                                    </p:set>
                                    <p:anim calcmode="lin" valueType="num">
                                      <p:cBhvr>
                                        <p:cTn id="7" dur="500" fill="hold"/>
                                        <p:tgtEl>
                                          <p:spTgt spid="35847"/>
                                        </p:tgtEl>
                                        <p:attrNameLst>
                                          <p:attrName>ppt_w</p:attrName>
                                        </p:attrNameLst>
                                      </p:cBhvr>
                                      <p:tavLst>
                                        <p:tav tm="0">
                                          <p:val>
                                            <p:fltVal val="0"/>
                                          </p:val>
                                        </p:tav>
                                        <p:tav tm="100000">
                                          <p:val>
                                            <p:strVal val="#ppt_w"/>
                                          </p:val>
                                        </p:tav>
                                      </p:tavLst>
                                    </p:anim>
                                    <p:anim calcmode="lin" valueType="num">
                                      <p:cBhvr>
                                        <p:cTn id="8" dur="500" fill="hold"/>
                                        <p:tgtEl>
                                          <p:spTgt spid="3584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downRight)">
                                      <p:cBhvr>
                                        <p:cTn id="13" dur="500"/>
                                        <p:tgtEl>
                                          <p:spTgt spid="2"/>
                                        </p:tgtEl>
                                      </p:cBhvr>
                                    </p:animEffect>
                                  </p:childTnLst>
                                </p:cTn>
                              </p:par>
                            </p:childTnLst>
                          </p:cTn>
                        </p:par>
                        <p:par>
                          <p:cTn id="14" fill="hold" nodeType="afterGroup">
                            <p:stCondLst>
                              <p:cond delay="500"/>
                            </p:stCondLst>
                            <p:childTnLst>
                              <p:par>
                                <p:cTn id="15" presetID="18" presetClass="entr" presetSubtype="3" fill="hold" nodeType="afterEffect">
                                  <p:stCondLst>
                                    <p:cond delay="0"/>
                                  </p:stCondLst>
                                  <p:childTnLst>
                                    <p:set>
                                      <p:cBhvr>
                                        <p:cTn id="16" dur="1" fill="hold">
                                          <p:stCondLst>
                                            <p:cond delay="0"/>
                                          </p:stCondLst>
                                        </p:cTn>
                                        <p:tgtEl>
                                          <p:spTgt spid="425987"/>
                                        </p:tgtEl>
                                        <p:attrNameLst>
                                          <p:attrName>style.visibility</p:attrName>
                                        </p:attrNameLst>
                                      </p:cBhvr>
                                      <p:to>
                                        <p:strVal val="visible"/>
                                      </p:to>
                                    </p:set>
                                    <p:animEffect transition="in" filter="strips(upRight)">
                                      <p:cBhvr>
                                        <p:cTn id="17" dur="500"/>
                                        <p:tgtEl>
                                          <p:spTgt spid="425987"/>
                                        </p:tgtEl>
                                      </p:cBhvr>
                                    </p:animEffect>
                                  </p:childTnLst>
                                </p:cTn>
                              </p:par>
                            </p:childTnLst>
                          </p:cTn>
                        </p:par>
                        <p:par>
                          <p:cTn id="18" fill="hold" nodeType="afterGroup">
                            <p:stCondLst>
                              <p:cond delay="1000"/>
                            </p:stCondLst>
                            <p:childTnLst>
                              <p:par>
                                <p:cTn id="19" presetID="53" presetClass="entr" presetSubtype="0" fill="hold" grpId="0" nodeType="afterEffect">
                                  <p:stCondLst>
                                    <p:cond delay="0"/>
                                  </p:stCondLst>
                                  <p:childTnLst>
                                    <p:set>
                                      <p:cBhvr>
                                        <p:cTn id="20" dur="1" fill="hold">
                                          <p:stCondLst>
                                            <p:cond delay="0"/>
                                          </p:stCondLst>
                                        </p:cTn>
                                        <p:tgtEl>
                                          <p:spTgt spid="425990"/>
                                        </p:tgtEl>
                                        <p:attrNameLst>
                                          <p:attrName>style.visibility</p:attrName>
                                        </p:attrNameLst>
                                      </p:cBhvr>
                                      <p:to>
                                        <p:strVal val="visible"/>
                                      </p:to>
                                    </p:set>
                                    <p:anim calcmode="lin" valueType="num">
                                      <p:cBhvr>
                                        <p:cTn id="21" dur="500" fill="hold"/>
                                        <p:tgtEl>
                                          <p:spTgt spid="425990"/>
                                        </p:tgtEl>
                                        <p:attrNameLst>
                                          <p:attrName>ppt_w</p:attrName>
                                        </p:attrNameLst>
                                      </p:cBhvr>
                                      <p:tavLst>
                                        <p:tav tm="0">
                                          <p:val>
                                            <p:fltVal val="0"/>
                                          </p:val>
                                        </p:tav>
                                        <p:tav tm="100000">
                                          <p:val>
                                            <p:strVal val="#ppt_w"/>
                                          </p:val>
                                        </p:tav>
                                      </p:tavLst>
                                    </p:anim>
                                    <p:anim calcmode="lin" valueType="num">
                                      <p:cBhvr>
                                        <p:cTn id="22" dur="500" fill="hold"/>
                                        <p:tgtEl>
                                          <p:spTgt spid="425990"/>
                                        </p:tgtEl>
                                        <p:attrNameLst>
                                          <p:attrName>ppt_h</p:attrName>
                                        </p:attrNameLst>
                                      </p:cBhvr>
                                      <p:tavLst>
                                        <p:tav tm="0">
                                          <p:val>
                                            <p:fltVal val="0"/>
                                          </p:val>
                                        </p:tav>
                                        <p:tav tm="100000">
                                          <p:val>
                                            <p:strVal val="#ppt_h"/>
                                          </p:val>
                                        </p:tav>
                                      </p:tavLst>
                                    </p:anim>
                                    <p:animEffect transition="in" filter="fade">
                                      <p:cBhvr>
                                        <p:cTn id="23" dur="500"/>
                                        <p:tgtEl>
                                          <p:spTgt spid="425990"/>
                                        </p:tgtEl>
                                      </p:cBhvr>
                                    </p:animEffect>
                                  </p:childTnLst>
                                </p:cTn>
                              </p:par>
                            </p:childTnLst>
                          </p:cTn>
                        </p:par>
                        <p:par>
                          <p:cTn id="24" fill="hold" nodeType="afterGroup">
                            <p:stCondLst>
                              <p:cond delay="1500"/>
                            </p:stCondLst>
                            <p:childTnLst>
                              <p:par>
                                <p:cTn id="25" presetID="18" presetClass="entr" presetSubtype="6" fill="hold" nodeType="afterEffect">
                                  <p:stCondLst>
                                    <p:cond delay="0"/>
                                  </p:stCondLst>
                                  <p:childTnLst>
                                    <p:set>
                                      <p:cBhvr>
                                        <p:cTn id="26" dur="1" fill="hold">
                                          <p:stCondLst>
                                            <p:cond delay="0"/>
                                          </p:stCondLst>
                                        </p:cTn>
                                        <p:tgtEl>
                                          <p:spTgt spid="425988"/>
                                        </p:tgtEl>
                                        <p:attrNameLst>
                                          <p:attrName>style.visibility</p:attrName>
                                        </p:attrNameLst>
                                      </p:cBhvr>
                                      <p:to>
                                        <p:strVal val="visible"/>
                                      </p:to>
                                    </p:set>
                                    <p:animEffect transition="in" filter="strips(downRight)">
                                      <p:cBhvr>
                                        <p:cTn id="27" dur="500"/>
                                        <p:tgtEl>
                                          <p:spTgt spid="425988"/>
                                        </p:tgtEl>
                                      </p:cBhvr>
                                    </p:animEffec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425991"/>
                                        </p:tgtEl>
                                        <p:attrNameLst>
                                          <p:attrName>style.visibility</p:attrName>
                                        </p:attrNameLst>
                                      </p:cBhvr>
                                      <p:to>
                                        <p:strVal val="visible"/>
                                      </p:to>
                                    </p:set>
                                    <p:anim calcmode="lin" valueType="num">
                                      <p:cBhvr>
                                        <p:cTn id="31" dur="500" fill="hold"/>
                                        <p:tgtEl>
                                          <p:spTgt spid="425991"/>
                                        </p:tgtEl>
                                        <p:attrNameLst>
                                          <p:attrName>ppt_w</p:attrName>
                                        </p:attrNameLst>
                                      </p:cBhvr>
                                      <p:tavLst>
                                        <p:tav tm="0">
                                          <p:val>
                                            <p:fltVal val="0"/>
                                          </p:val>
                                        </p:tav>
                                        <p:tav tm="100000">
                                          <p:val>
                                            <p:strVal val="#ppt_w"/>
                                          </p:val>
                                        </p:tav>
                                      </p:tavLst>
                                    </p:anim>
                                    <p:anim calcmode="lin" valueType="num">
                                      <p:cBhvr>
                                        <p:cTn id="32" dur="500" fill="hold"/>
                                        <p:tgtEl>
                                          <p:spTgt spid="425991"/>
                                        </p:tgtEl>
                                        <p:attrNameLst>
                                          <p:attrName>ppt_h</p:attrName>
                                        </p:attrNameLst>
                                      </p:cBhvr>
                                      <p:tavLst>
                                        <p:tav tm="0">
                                          <p:val>
                                            <p:fltVal val="0"/>
                                          </p:val>
                                        </p:tav>
                                        <p:tav tm="100000">
                                          <p:val>
                                            <p:strVal val="#ppt_h"/>
                                          </p:val>
                                        </p:tav>
                                      </p:tavLst>
                                    </p:anim>
                                    <p:animEffect transition="in" filter="fade">
                                      <p:cBhvr>
                                        <p:cTn id="33" dur="500"/>
                                        <p:tgtEl>
                                          <p:spTgt spid="425991"/>
                                        </p:tgtEl>
                                      </p:cBhvr>
                                    </p:animEffect>
                                  </p:childTnLst>
                                </p:cTn>
                              </p:par>
                            </p:childTnLst>
                          </p:cTn>
                        </p:par>
                        <p:par>
                          <p:cTn id="34" fill="hold" nodeType="afterGroup">
                            <p:stCondLst>
                              <p:cond delay="2500"/>
                            </p:stCondLst>
                            <p:childTnLst>
                              <p:par>
                                <p:cTn id="35" presetID="18" presetClass="entr" presetSubtype="6" fill="hold" grpId="0" nodeType="afterEffect">
                                  <p:stCondLst>
                                    <p:cond delay="0"/>
                                  </p:stCondLst>
                                  <p:childTnLst>
                                    <p:set>
                                      <p:cBhvr>
                                        <p:cTn id="36" dur="1" fill="hold">
                                          <p:stCondLst>
                                            <p:cond delay="0"/>
                                          </p:stCondLst>
                                        </p:cTn>
                                        <p:tgtEl>
                                          <p:spTgt spid="425986"/>
                                        </p:tgtEl>
                                        <p:attrNameLst>
                                          <p:attrName>style.visibility</p:attrName>
                                        </p:attrNameLst>
                                      </p:cBhvr>
                                      <p:to>
                                        <p:strVal val="visible"/>
                                      </p:to>
                                    </p:set>
                                    <p:animEffect transition="in" filter="strips(downRight)">
                                      <p:cBhvr>
                                        <p:cTn id="37" dur="500"/>
                                        <p:tgtEl>
                                          <p:spTgt spid="425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animBg="1"/>
      <p:bldP spid="425986" grpId="0" animBg="1"/>
      <p:bldP spid="2" grpId="0" animBg="1"/>
      <p:bldP spid="425990" grpId="0" animBg="1"/>
      <p:bldP spid="42599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381000"/>
            <a:ext cx="9144000" cy="606425"/>
          </a:xfrm>
          <a:prstGeom prst="rect">
            <a:avLst/>
          </a:prstGeom>
          <a:gradFill rotWithShape="1">
            <a:gsLst>
              <a:gs pos="0">
                <a:srgbClr val="FFFF00"/>
              </a:gs>
              <a:gs pos="100000">
                <a:schemeClr val="bg1"/>
              </a:gs>
            </a:gsLst>
            <a:lin ang="2700000" scaled="1"/>
          </a:gradFill>
          <a:ln w="57150" cmpd="thinThick">
            <a:solidFill>
              <a:srgbClr val="FF0000"/>
            </a:solidFill>
            <a:miter lim="800000"/>
            <a:headEnd/>
            <a:tailEnd/>
          </a:ln>
          <a:effectLst/>
        </p:spPr>
        <p:txBody>
          <a:bodyPr>
            <a:spAutoFit/>
          </a:bodyPr>
          <a:lstStyle/>
          <a:p>
            <a:pPr algn="ctr" eaLnBrk="1" hangingPunct="1">
              <a:spcBef>
                <a:spcPct val="50000"/>
              </a:spcBef>
              <a:defRPr/>
            </a:pPr>
            <a:r>
              <a:rPr lang="en-US" sz="3000">
                <a:solidFill>
                  <a:srgbClr val="FF0066"/>
                </a:solidFill>
                <a:effectLst>
                  <a:outerShdw blurRad="38100" dist="38100" dir="2700000" algn="tl">
                    <a:srgbClr val="000000"/>
                  </a:outerShdw>
                </a:effectLst>
                <a:latin typeface="Arial" charset="0"/>
              </a:rPr>
              <a:t>2. KHÁI NIỆM VỀ MẠNG MÁY TÍNH</a:t>
            </a:r>
          </a:p>
        </p:txBody>
      </p:sp>
      <p:sp>
        <p:nvSpPr>
          <p:cNvPr id="35847" name="AutoShape 7"/>
          <p:cNvSpPr>
            <a:spLocks noChangeArrowheads="1"/>
          </p:cNvSpPr>
          <p:nvPr/>
        </p:nvSpPr>
        <p:spPr bwMode="auto">
          <a:xfrm>
            <a:off x="754063" y="2420938"/>
            <a:ext cx="6911975" cy="936625"/>
          </a:xfrm>
          <a:prstGeom prst="cloudCallout">
            <a:avLst>
              <a:gd name="adj1" fmla="val -51171"/>
              <a:gd name="adj2" fmla="val 286440"/>
            </a:avLst>
          </a:prstGeom>
          <a:gradFill rotWithShape="1">
            <a:gsLst>
              <a:gs pos="0">
                <a:srgbClr val="FFFFFF"/>
              </a:gs>
              <a:gs pos="100000">
                <a:srgbClr val="FF33CC"/>
              </a:gs>
            </a:gsLst>
            <a:path path="rect">
              <a:fillToRect l="50000" t="50000" r="50000" b="50000"/>
            </a:path>
          </a:gradFill>
          <a:ln w="9525">
            <a:solidFill>
              <a:srgbClr val="FFFFFF"/>
            </a:solidFill>
            <a:round/>
            <a:headEnd/>
            <a:tailEnd/>
          </a:ln>
        </p:spPr>
        <p:txBody>
          <a:bodyP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lgn="ctr">
              <a:spcBef>
                <a:spcPct val="0"/>
              </a:spcBef>
              <a:buFontTx/>
              <a:buNone/>
            </a:pPr>
            <a:r>
              <a:rPr lang="en-US" altLang="en-US" sz="2200" i="1">
                <a:solidFill>
                  <a:srgbClr val="000000"/>
                </a:solidFill>
                <a:latin typeface="Arial" panose="020B0604020202020204" pitchFamily="34" charset="0"/>
              </a:rPr>
              <a:t>Mạng máy tính là gì?</a:t>
            </a:r>
          </a:p>
        </p:txBody>
      </p:sp>
      <p:sp>
        <p:nvSpPr>
          <p:cNvPr id="13316" name="Rectangle 8"/>
          <p:cNvSpPr>
            <a:spLocks noChangeArrowheads="1"/>
          </p:cNvSpPr>
          <p:nvPr/>
        </p:nvSpPr>
        <p:spPr bwMode="auto">
          <a:xfrm>
            <a:off x="395288" y="3500438"/>
            <a:ext cx="8424862" cy="2232025"/>
          </a:xfrm>
          <a:prstGeom prst="rect">
            <a:avLst/>
          </a:prstGeom>
          <a:noFill/>
          <a:ln w="28575">
            <a:solidFill>
              <a:srgbClr val="666699"/>
            </a:solidFill>
            <a:miter lim="800000"/>
            <a:headEnd/>
            <a:tailEnd/>
          </a:ln>
          <a:effectLst>
            <a:prstShdw prst="shdw17" dist="17961" dir="2700000">
              <a:srgbClr val="3D3D5C"/>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spcBef>
                <a:spcPct val="0"/>
              </a:spcBef>
              <a:buFontTx/>
              <a:buNone/>
            </a:pPr>
            <a:endParaRPr lang="en-US" altLang="en-US" sz="1800">
              <a:latin typeface="Arial" panose="020B0604020202020204" pitchFamily="34" charset="0"/>
            </a:endParaRPr>
          </a:p>
        </p:txBody>
      </p:sp>
      <p:sp>
        <p:nvSpPr>
          <p:cNvPr id="91145" name="Text Box 9"/>
          <p:cNvSpPr txBox="1">
            <a:spLocks noChangeArrowheads="1"/>
          </p:cNvSpPr>
          <p:nvPr/>
        </p:nvSpPr>
        <p:spPr bwMode="auto">
          <a:xfrm>
            <a:off x="733425" y="3892550"/>
            <a:ext cx="7869238" cy="15700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just">
              <a:defRPr/>
            </a:pPr>
            <a:r>
              <a:rPr lang="en-US" sz="2400">
                <a:solidFill>
                  <a:schemeClr val="tx2"/>
                </a:solidFill>
                <a:latin typeface="Arial" charset="0"/>
              </a:rPr>
              <a:t>Mạng máy tính là tập hợp các máy tính được kết nối với nhau theo một phương thức nào đó thông qua các phương tiện truyền dẫn tạo thành một hệ thống cho phép người dùng chia sẻ tài nguyên.</a:t>
            </a:r>
          </a:p>
        </p:txBody>
      </p:sp>
      <p:sp>
        <p:nvSpPr>
          <p:cNvPr id="2" name="Text Box 4"/>
          <p:cNvSpPr txBox="1">
            <a:spLocks noChangeArrowheads="1"/>
          </p:cNvSpPr>
          <p:nvPr/>
        </p:nvSpPr>
        <p:spPr bwMode="auto">
          <a:xfrm>
            <a:off x="0" y="1268413"/>
            <a:ext cx="9144000" cy="546100"/>
          </a:xfrm>
          <a:prstGeom prst="rect">
            <a:avLst/>
          </a:prstGeom>
          <a:gradFill rotWithShape="1">
            <a:gsLst>
              <a:gs pos="0">
                <a:srgbClr val="FFFF00"/>
              </a:gs>
              <a:gs pos="100000">
                <a:schemeClr val="bg1"/>
              </a:gs>
            </a:gsLst>
            <a:lin ang="2700000" scaled="1"/>
          </a:gradFill>
          <a:ln w="57150" cmpd="thinThick">
            <a:solidFill>
              <a:srgbClr val="FF0000"/>
            </a:solidFill>
            <a:miter lim="800000"/>
            <a:headEnd/>
            <a:tailEnd/>
          </a:ln>
          <a:effectLst/>
        </p:spPr>
        <p:txBody>
          <a:bodyPr>
            <a:spAutoFit/>
          </a:bodyPr>
          <a:lstStyle/>
          <a:p>
            <a:pPr algn="ctr" eaLnBrk="1" hangingPunct="1">
              <a:spcBef>
                <a:spcPct val="50000"/>
              </a:spcBef>
              <a:defRPr/>
            </a:pPr>
            <a:r>
              <a:rPr lang="en-US" sz="2600">
                <a:solidFill>
                  <a:schemeClr val="accent2"/>
                </a:solidFill>
                <a:effectLst>
                  <a:outerShdw blurRad="38100" dist="38100" dir="2700000" algn="tl">
                    <a:srgbClr val="000000"/>
                  </a:outerShdw>
                </a:effectLst>
                <a:latin typeface="Arial" charset="0"/>
              </a:rPr>
              <a:t>MẠNG MÁY TÍNH LÀ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5847"/>
                                        </p:tgtEl>
                                        <p:attrNameLst>
                                          <p:attrName>style.visibility</p:attrName>
                                        </p:attrNameLst>
                                      </p:cBhvr>
                                      <p:to>
                                        <p:strVal val="visible"/>
                                      </p:to>
                                    </p:set>
                                    <p:anim calcmode="lin" valueType="num">
                                      <p:cBhvr>
                                        <p:cTn id="7" dur="500" fill="hold"/>
                                        <p:tgtEl>
                                          <p:spTgt spid="35847"/>
                                        </p:tgtEl>
                                        <p:attrNameLst>
                                          <p:attrName>ppt_w</p:attrName>
                                        </p:attrNameLst>
                                      </p:cBhvr>
                                      <p:tavLst>
                                        <p:tav tm="0">
                                          <p:val>
                                            <p:fltVal val="0"/>
                                          </p:val>
                                        </p:tav>
                                        <p:tav tm="100000">
                                          <p:val>
                                            <p:strVal val="#ppt_w"/>
                                          </p:val>
                                        </p:tav>
                                      </p:tavLst>
                                    </p:anim>
                                    <p:anim calcmode="lin" valueType="num">
                                      <p:cBhvr>
                                        <p:cTn id="8" dur="500" fill="hold"/>
                                        <p:tgtEl>
                                          <p:spTgt spid="3584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91145"/>
                                        </p:tgtEl>
                                        <p:attrNameLst>
                                          <p:attrName>style.visibility</p:attrName>
                                        </p:attrNameLst>
                                      </p:cBhvr>
                                      <p:to>
                                        <p:strVal val="visible"/>
                                      </p:to>
                                    </p:set>
                                    <p:anim calcmode="discrete" valueType="clr">
                                      <p:cBhvr override="childStyle">
                                        <p:cTn id="13" dur="80"/>
                                        <p:tgtEl>
                                          <p:spTgt spid="9114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1145"/>
                                        </p:tgtEl>
                                        <p:attrNameLst>
                                          <p:attrName>fillcolor</p:attrName>
                                        </p:attrNameLst>
                                      </p:cBhvr>
                                      <p:tavLst>
                                        <p:tav tm="0">
                                          <p:val>
                                            <p:clrVal>
                                              <a:schemeClr val="accent2"/>
                                            </p:clrVal>
                                          </p:val>
                                        </p:tav>
                                        <p:tav tm="50000">
                                          <p:val>
                                            <p:clrVal>
                                              <a:schemeClr val="hlink"/>
                                            </p:clrVal>
                                          </p:val>
                                        </p:tav>
                                      </p:tavLst>
                                    </p:anim>
                                    <p:set>
                                      <p:cBhvr>
                                        <p:cTn id="15" dur="80"/>
                                        <p:tgtEl>
                                          <p:spTgt spid="911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animBg="1"/>
      <p:bldP spid="911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7" name="AutoShape 7"/>
          <p:cNvSpPr>
            <a:spLocks noChangeArrowheads="1"/>
          </p:cNvSpPr>
          <p:nvPr/>
        </p:nvSpPr>
        <p:spPr bwMode="auto">
          <a:xfrm>
            <a:off x="754063" y="333375"/>
            <a:ext cx="6911975" cy="936625"/>
          </a:xfrm>
          <a:prstGeom prst="cloudCallout">
            <a:avLst>
              <a:gd name="adj1" fmla="val -51171"/>
              <a:gd name="adj2" fmla="val 286440"/>
            </a:avLst>
          </a:prstGeom>
          <a:gradFill rotWithShape="1">
            <a:gsLst>
              <a:gs pos="0">
                <a:srgbClr val="FFFFFF"/>
              </a:gs>
              <a:gs pos="100000">
                <a:srgbClr val="FF33CC"/>
              </a:gs>
            </a:gsLst>
            <a:path path="rect">
              <a:fillToRect l="50000" t="50000" r="50000" b="50000"/>
            </a:path>
          </a:gradFill>
          <a:ln w="9525">
            <a:solidFill>
              <a:srgbClr val="FFFFFF"/>
            </a:solidFill>
            <a:round/>
            <a:headEnd/>
            <a:tailEnd/>
          </a:ln>
        </p:spPr>
        <p:txBody>
          <a:bodyP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lgn="ctr">
              <a:spcBef>
                <a:spcPct val="0"/>
              </a:spcBef>
              <a:buFontTx/>
              <a:buNone/>
            </a:pPr>
            <a:r>
              <a:rPr lang="en-US" altLang="en-US" sz="2200" i="1">
                <a:solidFill>
                  <a:srgbClr val="000000"/>
                </a:solidFill>
                <a:latin typeface="Arial" panose="020B0604020202020204" pitchFamily="34" charset="0"/>
              </a:rPr>
              <a:t>Các kiểu kết nối cơ bản của mạng máy tính?</a:t>
            </a:r>
          </a:p>
        </p:txBody>
      </p:sp>
      <p:sp>
        <p:nvSpPr>
          <p:cNvPr id="15363" name="Rectangle 4"/>
          <p:cNvSpPr>
            <a:spLocks noChangeArrowheads="1"/>
          </p:cNvSpPr>
          <p:nvPr/>
        </p:nvSpPr>
        <p:spPr bwMode="auto">
          <a:xfrm>
            <a:off x="3635375" y="1412875"/>
            <a:ext cx="4681538" cy="1655763"/>
          </a:xfrm>
          <a:prstGeom prst="rect">
            <a:avLst/>
          </a:prstGeom>
          <a:noFill/>
          <a:ln w="28575">
            <a:solidFill>
              <a:srgbClr val="666699"/>
            </a:solidFill>
            <a:miter lim="800000"/>
            <a:headEnd/>
            <a:tailEnd/>
          </a:ln>
          <a:effectLst>
            <a:prstShdw prst="shdw17" dist="17961" dir="2700000">
              <a:srgbClr val="3D3D5C"/>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spcBef>
                <a:spcPct val="0"/>
              </a:spcBef>
              <a:buFontTx/>
              <a:buNone/>
            </a:pPr>
            <a:endParaRPr lang="en-US" altLang="en-US" sz="1800">
              <a:latin typeface="Arial" panose="020B0604020202020204" pitchFamily="34" charset="0"/>
            </a:endParaRPr>
          </a:p>
        </p:txBody>
      </p:sp>
      <p:sp>
        <p:nvSpPr>
          <p:cNvPr id="111621" name="Text Box 5"/>
          <p:cNvSpPr txBox="1">
            <a:spLocks noChangeArrowheads="1"/>
          </p:cNvSpPr>
          <p:nvPr/>
        </p:nvSpPr>
        <p:spPr bwMode="auto">
          <a:xfrm>
            <a:off x="3902075" y="1731963"/>
            <a:ext cx="3983038" cy="11874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buFontTx/>
              <a:buChar char="•"/>
              <a:defRPr/>
            </a:pPr>
            <a:r>
              <a:rPr lang="en-US" sz="2400">
                <a:solidFill>
                  <a:schemeClr val="tx2"/>
                </a:solidFill>
                <a:latin typeface="Arial" charset="0"/>
              </a:rPr>
              <a:t> Kết nối kiểu hình sao.</a:t>
            </a:r>
          </a:p>
          <a:p>
            <a:pPr>
              <a:buFontTx/>
              <a:buChar char="•"/>
              <a:defRPr/>
            </a:pPr>
            <a:r>
              <a:rPr lang="en-US" sz="2400">
                <a:solidFill>
                  <a:schemeClr val="tx2"/>
                </a:solidFill>
                <a:latin typeface="Arial" charset="0"/>
              </a:rPr>
              <a:t> Kết nối kiểu đường thẳng</a:t>
            </a:r>
          </a:p>
          <a:p>
            <a:pPr>
              <a:buFontTx/>
              <a:buChar char="•"/>
              <a:defRPr/>
            </a:pPr>
            <a:r>
              <a:rPr lang="en-US" sz="2400">
                <a:solidFill>
                  <a:schemeClr val="tx2"/>
                </a:solidFill>
                <a:latin typeface="Arial" charset="0"/>
              </a:rPr>
              <a:t> Kết nối kiểu vòng.</a:t>
            </a:r>
          </a:p>
        </p:txBody>
      </p:sp>
      <p:grpSp>
        <p:nvGrpSpPr>
          <p:cNvPr id="2" name="Group 10"/>
          <p:cNvGrpSpPr>
            <a:grpSpLocks/>
          </p:cNvGrpSpPr>
          <p:nvPr/>
        </p:nvGrpSpPr>
        <p:grpSpPr bwMode="auto">
          <a:xfrm>
            <a:off x="468313" y="3429000"/>
            <a:ext cx="2381250" cy="2671763"/>
            <a:chOff x="295" y="2160"/>
            <a:chExt cx="1500" cy="1683"/>
          </a:xfrm>
        </p:grpSpPr>
        <p:pic>
          <p:nvPicPr>
            <p:cNvPr id="15372" name="Picture 7"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 y="2160"/>
              <a:ext cx="1350"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5" name="Rectangle 9"/>
            <p:cNvSpPr>
              <a:spLocks noChangeArrowheads="1"/>
            </p:cNvSpPr>
            <p:nvPr/>
          </p:nvSpPr>
          <p:spPr bwMode="auto">
            <a:xfrm>
              <a:off x="295" y="3612"/>
              <a:ext cx="1500" cy="231"/>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spAutoFit/>
            </a:bodyPr>
            <a:lstStyle/>
            <a:p>
              <a:pPr>
                <a:defRPr/>
              </a:pPr>
              <a:r>
                <a:rPr lang="en-US">
                  <a:solidFill>
                    <a:schemeClr val="tx2"/>
                  </a:solidFill>
                  <a:latin typeface="Arial" charset="0"/>
                </a:rPr>
                <a:t>Kết nối kiểu hình sao.</a:t>
              </a:r>
            </a:p>
          </p:txBody>
        </p:sp>
      </p:grpSp>
      <p:grpSp>
        <p:nvGrpSpPr>
          <p:cNvPr id="3" name="Group 12"/>
          <p:cNvGrpSpPr>
            <a:grpSpLocks/>
          </p:cNvGrpSpPr>
          <p:nvPr/>
        </p:nvGrpSpPr>
        <p:grpSpPr bwMode="auto">
          <a:xfrm>
            <a:off x="3192463" y="3429000"/>
            <a:ext cx="2759075" cy="3240088"/>
            <a:chOff x="2011" y="2160"/>
            <a:chExt cx="1738" cy="2041"/>
          </a:xfrm>
        </p:grpSpPr>
        <p:pic>
          <p:nvPicPr>
            <p:cNvPr id="15370" name="Picture 8"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6" y="2160"/>
              <a:ext cx="998" cy="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7" name="Rectangle 11"/>
            <p:cNvSpPr>
              <a:spLocks noChangeArrowheads="1"/>
            </p:cNvSpPr>
            <p:nvPr/>
          </p:nvSpPr>
          <p:spPr bwMode="auto">
            <a:xfrm>
              <a:off x="2011" y="3970"/>
              <a:ext cx="1738" cy="231"/>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spAutoFit/>
            </a:bodyPr>
            <a:lstStyle/>
            <a:p>
              <a:pPr>
                <a:defRPr/>
              </a:pPr>
              <a:r>
                <a:rPr lang="en-US">
                  <a:solidFill>
                    <a:schemeClr val="tx2"/>
                  </a:solidFill>
                  <a:latin typeface="Arial" charset="0"/>
                </a:rPr>
                <a:t>Kết nối kiểu đường thẳng</a:t>
              </a:r>
            </a:p>
          </p:txBody>
        </p:sp>
      </p:grpSp>
      <p:grpSp>
        <p:nvGrpSpPr>
          <p:cNvPr id="4" name="Group 14"/>
          <p:cNvGrpSpPr>
            <a:grpSpLocks/>
          </p:cNvGrpSpPr>
          <p:nvPr/>
        </p:nvGrpSpPr>
        <p:grpSpPr bwMode="auto">
          <a:xfrm>
            <a:off x="6156325" y="3573463"/>
            <a:ext cx="2555875" cy="2527300"/>
            <a:chOff x="3878" y="2251"/>
            <a:chExt cx="1610" cy="1592"/>
          </a:xfrm>
        </p:grpSpPr>
        <p:pic>
          <p:nvPicPr>
            <p:cNvPr id="15368" name="Picture 6"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8" y="2251"/>
              <a:ext cx="1610"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9" name="Rectangle 13"/>
            <p:cNvSpPr>
              <a:spLocks noChangeArrowheads="1"/>
            </p:cNvSpPr>
            <p:nvPr/>
          </p:nvSpPr>
          <p:spPr bwMode="auto">
            <a:xfrm>
              <a:off x="4109" y="3612"/>
              <a:ext cx="1220" cy="231"/>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spAutoFit/>
            </a:bodyPr>
            <a:lstStyle/>
            <a:p>
              <a:pPr>
                <a:defRPr/>
              </a:pPr>
              <a:r>
                <a:rPr lang="en-US">
                  <a:solidFill>
                    <a:schemeClr val="tx2"/>
                  </a:solidFill>
                  <a:latin typeface="Arial" charset="0"/>
                </a:rPr>
                <a:t>Kết nối kiểu vòng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5847"/>
                                        </p:tgtEl>
                                        <p:attrNameLst>
                                          <p:attrName>style.visibility</p:attrName>
                                        </p:attrNameLst>
                                      </p:cBhvr>
                                      <p:to>
                                        <p:strVal val="visible"/>
                                      </p:to>
                                    </p:set>
                                    <p:anim calcmode="lin" valueType="num">
                                      <p:cBhvr>
                                        <p:cTn id="7" dur="500" fill="hold"/>
                                        <p:tgtEl>
                                          <p:spTgt spid="35847"/>
                                        </p:tgtEl>
                                        <p:attrNameLst>
                                          <p:attrName>ppt_w</p:attrName>
                                        </p:attrNameLst>
                                      </p:cBhvr>
                                      <p:tavLst>
                                        <p:tav tm="0">
                                          <p:val>
                                            <p:fltVal val="0"/>
                                          </p:val>
                                        </p:tav>
                                        <p:tav tm="100000">
                                          <p:val>
                                            <p:strVal val="#ppt_w"/>
                                          </p:val>
                                        </p:tav>
                                      </p:tavLst>
                                    </p:anim>
                                    <p:anim calcmode="lin" valueType="num">
                                      <p:cBhvr>
                                        <p:cTn id="8" dur="500" fill="hold"/>
                                        <p:tgtEl>
                                          <p:spTgt spid="3584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11621"/>
                                        </p:tgtEl>
                                        <p:attrNameLst>
                                          <p:attrName>style.visibility</p:attrName>
                                        </p:attrNameLst>
                                      </p:cBhvr>
                                      <p:to>
                                        <p:strVal val="visible"/>
                                      </p:to>
                                    </p:set>
                                    <p:anim calcmode="discrete" valueType="clr">
                                      <p:cBhvr override="childStyle">
                                        <p:cTn id="13" dur="80"/>
                                        <p:tgtEl>
                                          <p:spTgt spid="11162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11621"/>
                                        </p:tgtEl>
                                        <p:attrNameLst>
                                          <p:attrName>fillcolor</p:attrName>
                                        </p:attrNameLst>
                                      </p:cBhvr>
                                      <p:tavLst>
                                        <p:tav tm="0">
                                          <p:val>
                                            <p:clrVal>
                                              <a:schemeClr val="accent2"/>
                                            </p:clrVal>
                                          </p:val>
                                        </p:tav>
                                        <p:tav tm="50000">
                                          <p:val>
                                            <p:clrVal>
                                              <a:schemeClr val="hlink"/>
                                            </p:clrVal>
                                          </p:val>
                                        </p:tav>
                                      </p:tavLst>
                                    </p:anim>
                                    <p:set>
                                      <p:cBhvr>
                                        <p:cTn id="15" dur="80"/>
                                        <p:tgtEl>
                                          <p:spTgt spid="111621"/>
                                        </p:tgtEl>
                                        <p:attrNameLst>
                                          <p:attrName>fill.type</p:attrName>
                                        </p:attrNameLst>
                                      </p:cBhvr>
                                      <p:to>
                                        <p:strVal val="solid"/>
                                      </p:to>
                                    </p:set>
                                  </p:childTnLst>
                                </p:cTn>
                              </p:par>
                            </p:childTnLst>
                          </p:cTn>
                        </p:par>
                        <p:par>
                          <p:cTn id="16" fill="hold" nodeType="afterGroup">
                            <p:stCondLst>
                              <p:cond delay="2160"/>
                            </p:stCondLst>
                            <p:childTnLst>
                              <p:par>
                                <p:cTn id="17" presetID="5"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heckerboard(across)">
                                      <p:cBhvr>
                                        <p:cTn id="19" dur="500"/>
                                        <p:tgtEl>
                                          <p:spTgt spid="2"/>
                                        </p:tgtEl>
                                      </p:cBhvr>
                                    </p:animEffect>
                                  </p:childTnLst>
                                </p:cTn>
                              </p:par>
                            </p:childTnLst>
                          </p:cTn>
                        </p:par>
                        <p:par>
                          <p:cTn id="20" fill="hold" nodeType="afterGroup">
                            <p:stCondLst>
                              <p:cond delay="2660"/>
                            </p:stCondLst>
                            <p:childTnLst>
                              <p:par>
                                <p:cTn id="21" presetID="5"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heckerboard(across)">
                                      <p:cBhvr>
                                        <p:cTn id="23" dur="500"/>
                                        <p:tgtEl>
                                          <p:spTgt spid="3"/>
                                        </p:tgtEl>
                                      </p:cBhvr>
                                    </p:animEffect>
                                  </p:childTnLst>
                                </p:cTn>
                              </p:par>
                            </p:childTnLst>
                          </p:cTn>
                        </p:par>
                        <p:par>
                          <p:cTn id="24" fill="hold" nodeType="afterGroup">
                            <p:stCondLst>
                              <p:cond delay="3160"/>
                            </p:stCondLst>
                            <p:childTnLst>
                              <p:par>
                                <p:cTn id="25" presetID="5" presetClass="entr" presetSubtype="1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animBg="1"/>
      <p:bldP spid="1116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7" name="AutoShape 7"/>
          <p:cNvSpPr>
            <a:spLocks noChangeArrowheads="1"/>
          </p:cNvSpPr>
          <p:nvPr/>
        </p:nvSpPr>
        <p:spPr bwMode="auto">
          <a:xfrm>
            <a:off x="1258888" y="1268413"/>
            <a:ext cx="6911975" cy="936625"/>
          </a:xfrm>
          <a:prstGeom prst="cloudCallout">
            <a:avLst>
              <a:gd name="adj1" fmla="val -59736"/>
              <a:gd name="adj2" fmla="val 305255"/>
            </a:avLst>
          </a:prstGeom>
          <a:gradFill rotWithShape="1">
            <a:gsLst>
              <a:gs pos="0">
                <a:srgbClr val="FFFFFF"/>
              </a:gs>
              <a:gs pos="100000">
                <a:srgbClr val="FF33CC"/>
              </a:gs>
            </a:gsLst>
            <a:path path="rect">
              <a:fillToRect l="50000" t="50000" r="50000" b="50000"/>
            </a:path>
          </a:gradFill>
          <a:ln w="9525">
            <a:solidFill>
              <a:srgbClr val="FFFFFF"/>
            </a:solidFill>
            <a:round/>
            <a:headEnd/>
            <a:tailEnd/>
          </a:ln>
        </p:spPr>
        <p:txBody>
          <a:bodyP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lgn="ctr">
              <a:spcBef>
                <a:spcPct val="0"/>
              </a:spcBef>
              <a:buFontTx/>
              <a:buNone/>
            </a:pPr>
            <a:r>
              <a:rPr lang="en-US" altLang="en-US" sz="2200" i="1">
                <a:solidFill>
                  <a:srgbClr val="000000"/>
                </a:solidFill>
                <a:latin typeface="Arial" panose="020B0604020202020204" pitchFamily="34" charset="0"/>
              </a:rPr>
              <a:t>Quan sát hình, hãy trình bày các thành phần của mạng?</a:t>
            </a:r>
          </a:p>
        </p:txBody>
      </p:sp>
      <p:sp>
        <p:nvSpPr>
          <p:cNvPr id="6148" name="Text Box 4"/>
          <p:cNvSpPr txBox="1">
            <a:spLocks noChangeArrowheads="1"/>
          </p:cNvSpPr>
          <p:nvPr/>
        </p:nvSpPr>
        <p:spPr bwMode="auto">
          <a:xfrm>
            <a:off x="0" y="290513"/>
            <a:ext cx="9144000" cy="546100"/>
          </a:xfrm>
          <a:prstGeom prst="rect">
            <a:avLst/>
          </a:prstGeom>
          <a:gradFill rotWithShape="1">
            <a:gsLst>
              <a:gs pos="0">
                <a:srgbClr val="FFFF00"/>
              </a:gs>
              <a:gs pos="100000">
                <a:schemeClr val="bg1"/>
              </a:gs>
            </a:gsLst>
            <a:lin ang="2700000" scaled="1"/>
          </a:gradFill>
          <a:ln w="57150" cmpd="thinThick">
            <a:solidFill>
              <a:srgbClr val="FF0000"/>
            </a:solidFill>
            <a:miter lim="800000"/>
            <a:headEnd/>
            <a:tailEnd/>
          </a:ln>
          <a:effectLst/>
        </p:spPr>
        <p:txBody>
          <a:bodyPr>
            <a:spAutoFit/>
          </a:bodyPr>
          <a:lstStyle/>
          <a:p>
            <a:pPr algn="ctr" eaLnBrk="1" hangingPunct="1">
              <a:spcBef>
                <a:spcPct val="50000"/>
              </a:spcBef>
              <a:defRPr/>
            </a:pPr>
            <a:r>
              <a:rPr lang="en-US" sz="2600">
                <a:solidFill>
                  <a:schemeClr val="accent2"/>
                </a:solidFill>
                <a:effectLst>
                  <a:outerShdw blurRad="38100" dist="38100" dir="2700000" algn="tl">
                    <a:srgbClr val="000000"/>
                  </a:outerShdw>
                </a:effectLst>
                <a:latin typeface="Arial" charset="0"/>
              </a:rPr>
              <a:t>CÁC THÀNH PHẦN CỦA MẠNG</a:t>
            </a:r>
          </a:p>
        </p:txBody>
      </p:sp>
      <p:pic>
        <p:nvPicPr>
          <p:cNvPr id="12391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349500"/>
            <a:ext cx="5184775"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5847"/>
                                        </p:tgtEl>
                                        <p:attrNameLst>
                                          <p:attrName>style.visibility</p:attrName>
                                        </p:attrNameLst>
                                      </p:cBhvr>
                                      <p:to>
                                        <p:strVal val="visible"/>
                                      </p:to>
                                    </p:set>
                                    <p:anim calcmode="lin" valueType="num">
                                      <p:cBhvr>
                                        <p:cTn id="7" dur="500" fill="hold"/>
                                        <p:tgtEl>
                                          <p:spTgt spid="35847"/>
                                        </p:tgtEl>
                                        <p:attrNameLst>
                                          <p:attrName>ppt_w</p:attrName>
                                        </p:attrNameLst>
                                      </p:cBhvr>
                                      <p:tavLst>
                                        <p:tav tm="0">
                                          <p:val>
                                            <p:fltVal val="0"/>
                                          </p:val>
                                        </p:tav>
                                        <p:tav tm="100000">
                                          <p:val>
                                            <p:strVal val="#ppt_w"/>
                                          </p:val>
                                        </p:tav>
                                      </p:tavLst>
                                    </p:anim>
                                    <p:anim calcmode="lin" valueType="num">
                                      <p:cBhvr>
                                        <p:cTn id="8" dur="500" fill="hold"/>
                                        <p:tgtEl>
                                          <p:spTgt spid="35847"/>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123918"/>
                                        </p:tgtEl>
                                        <p:attrNameLst>
                                          <p:attrName>style.visibility</p:attrName>
                                        </p:attrNameLst>
                                      </p:cBhvr>
                                      <p:to>
                                        <p:strVal val="visible"/>
                                      </p:to>
                                    </p:set>
                                    <p:animEffect transition="in" filter="fade">
                                      <p:cBhvr>
                                        <p:cTn id="12" dur="2000"/>
                                        <p:tgtEl>
                                          <p:spTgt spid="123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94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620713"/>
            <a:ext cx="74168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9" name="AutoShape 11"/>
          <p:cNvSpPr>
            <a:spLocks/>
          </p:cNvSpPr>
          <p:nvPr/>
        </p:nvSpPr>
        <p:spPr bwMode="auto">
          <a:xfrm>
            <a:off x="7235825" y="187325"/>
            <a:ext cx="1908175" cy="433388"/>
          </a:xfrm>
          <a:prstGeom prst="borderCallout2">
            <a:avLst>
              <a:gd name="adj1" fmla="val 26375"/>
              <a:gd name="adj2" fmla="val -3995"/>
              <a:gd name="adj3" fmla="val 26375"/>
              <a:gd name="adj4" fmla="val -8736"/>
              <a:gd name="adj5" fmla="val 441759"/>
              <a:gd name="adj6" fmla="val -60981"/>
            </a:avLst>
          </a:prstGeom>
          <a:solidFill>
            <a:srgbClr val="CCFFFF"/>
          </a:solidFill>
          <a:ln w="12700">
            <a:solidFill>
              <a:srgbClr val="800000"/>
            </a:solidFill>
            <a:miter lim="800000"/>
            <a:headEnd/>
            <a:tailEnd/>
          </a:ln>
          <a:effectLst>
            <a:prstShdw prst="shdw17" dist="17961" dir="2700000">
              <a:srgbClr val="4D0000"/>
            </a:prstShdw>
          </a:effectLst>
        </p:spPr>
        <p:txBody>
          <a:bodyP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lgn="ctr">
              <a:spcBef>
                <a:spcPct val="0"/>
              </a:spcBef>
              <a:buFontTx/>
              <a:buNone/>
            </a:pPr>
            <a:r>
              <a:rPr lang="en-US" altLang="en-US" sz="1800">
                <a:latin typeface="Arial" panose="020B0604020202020204" pitchFamily="34" charset="0"/>
              </a:rPr>
              <a:t>Thiết bị đầu cuối</a:t>
            </a:r>
          </a:p>
        </p:txBody>
      </p:sp>
      <p:sp>
        <p:nvSpPr>
          <p:cNvPr id="119820" name="AutoShape 12"/>
          <p:cNvSpPr>
            <a:spLocks/>
          </p:cNvSpPr>
          <p:nvPr/>
        </p:nvSpPr>
        <p:spPr bwMode="auto">
          <a:xfrm>
            <a:off x="7235825" y="1555750"/>
            <a:ext cx="1908175" cy="433388"/>
          </a:xfrm>
          <a:prstGeom prst="borderCallout2">
            <a:avLst>
              <a:gd name="adj1" fmla="val 26375"/>
              <a:gd name="adj2" fmla="val -3995"/>
              <a:gd name="adj3" fmla="val 26375"/>
              <a:gd name="adj4" fmla="val -12560"/>
              <a:gd name="adj5" fmla="val 528940"/>
              <a:gd name="adj6" fmla="val -106574"/>
            </a:avLst>
          </a:prstGeom>
          <a:solidFill>
            <a:srgbClr val="CCFFFF"/>
          </a:solidFill>
          <a:ln w="12700">
            <a:solidFill>
              <a:srgbClr val="800000"/>
            </a:solidFill>
            <a:miter lim="800000"/>
            <a:headEnd/>
            <a:tailEnd/>
          </a:ln>
          <a:effectLst>
            <a:prstShdw prst="shdw17" dist="17961" dir="2700000">
              <a:srgbClr val="4D0000"/>
            </a:prstShdw>
          </a:effectLst>
        </p:spPr>
        <p:txBody>
          <a:bodyP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lgn="ctr">
              <a:spcBef>
                <a:spcPct val="0"/>
              </a:spcBef>
              <a:buFontTx/>
              <a:buNone/>
            </a:pPr>
            <a:r>
              <a:rPr lang="en-US" altLang="en-US" sz="1800">
                <a:latin typeface="Arial" panose="020B0604020202020204" pitchFamily="34" charset="0"/>
              </a:rPr>
              <a:t>Thiết bị đầu cuối</a:t>
            </a:r>
          </a:p>
        </p:txBody>
      </p:sp>
      <p:sp>
        <p:nvSpPr>
          <p:cNvPr id="119821" name="AutoShape 13"/>
          <p:cNvSpPr>
            <a:spLocks/>
          </p:cNvSpPr>
          <p:nvPr/>
        </p:nvSpPr>
        <p:spPr bwMode="auto">
          <a:xfrm>
            <a:off x="1476375" y="115888"/>
            <a:ext cx="2547938" cy="433387"/>
          </a:xfrm>
          <a:prstGeom prst="borderCallout2">
            <a:avLst>
              <a:gd name="adj1" fmla="val 26375"/>
              <a:gd name="adj2" fmla="val -2991"/>
              <a:gd name="adj3" fmla="val 26375"/>
              <a:gd name="adj4" fmla="val -3301"/>
              <a:gd name="adj5" fmla="val 772894"/>
              <a:gd name="adj6" fmla="val -6792"/>
            </a:avLst>
          </a:prstGeom>
          <a:solidFill>
            <a:srgbClr val="CCFFFF"/>
          </a:solidFill>
          <a:ln w="12700">
            <a:solidFill>
              <a:srgbClr val="800000"/>
            </a:solidFill>
            <a:miter lim="800000"/>
            <a:headEnd/>
            <a:tailEnd/>
          </a:ln>
          <a:effectLst>
            <a:prstShdw prst="shdw17" dist="17961" dir="2700000">
              <a:srgbClr val="4D0000"/>
            </a:prstShdw>
          </a:effectLst>
        </p:spPr>
        <p:txBody>
          <a:bodyP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lgn="ctr">
              <a:spcBef>
                <a:spcPct val="0"/>
              </a:spcBef>
              <a:buFontTx/>
              <a:buNone/>
            </a:pPr>
            <a:r>
              <a:rPr lang="en-US" altLang="en-US" sz="1800">
                <a:latin typeface="Arial" panose="020B0604020202020204" pitchFamily="34" charset="0"/>
              </a:rPr>
              <a:t>Thiết bị kết nối mạng</a:t>
            </a:r>
          </a:p>
        </p:txBody>
      </p:sp>
      <p:sp>
        <p:nvSpPr>
          <p:cNvPr id="119822" name="AutoShape 14"/>
          <p:cNvSpPr>
            <a:spLocks/>
          </p:cNvSpPr>
          <p:nvPr/>
        </p:nvSpPr>
        <p:spPr bwMode="auto">
          <a:xfrm>
            <a:off x="7235825" y="5805488"/>
            <a:ext cx="1908175" cy="647700"/>
          </a:xfrm>
          <a:prstGeom prst="borderCallout2">
            <a:avLst>
              <a:gd name="adj1" fmla="val 17648"/>
              <a:gd name="adj2" fmla="val -3995"/>
              <a:gd name="adj3" fmla="val 17648"/>
              <a:gd name="adj4" fmla="val -7153"/>
              <a:gd name="adj5" fmla="val -162009"/>
              <a:gd name="adj6" fmla="val -41264"/>
            </a:avLst>
          </a:prstGeom>
          <a:solidFill>
            <a:srgbClr val="CCFFFF"/>
          </a:solidFill>
          <a:ln w="12700">
            <a:solidFill>
              <a:srgbClr val="800000"/>
            </a:solidFill>
            <a:miter lim="800000"/>
            <a:headEnd/>
            <a:tailEnd/>
          </a:ln>
          <a:effectLst>
            <a:prstShdw prst="shdw17" dist="17961" dir="2700000">
              <a:srgbClr val="4D0000"/>
            </a:prstShdw>
          </a:effectLst>
        </p:spPr>
        <p:txBody>
          <a:bodyP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lgn="ctr">
              <a:spcBef>
                <a:spcPct val="0"/>
              </a:spcBef>
              <a:buFontTx/>
              <a:buNone/>
            </a:pPr>
            <a:r>
              <a:rPr lang="en-US" altLang="en-US" sz="1800">
                <a:latin typeface="Arial" panose="020B0604020202020204" pitchFamily="34" charset="0"/>
              </a:rPr>
              <a:t>Môi trường truyền dẫn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19"/>
                                        </p:tgtEl>
                                        <p:attrNameLst>
                                          <p:attrName>style.visibility</p:attrName>
                                        </p:attrNameLst>
                                      </p:cBhvr>
                                      <p:to>
                                        <p:strVal val="visible"/>
                                      </p:to>
                                    </p:set>
                                    <p:animEffect transition="in" filter="wipe(left)">
                                      <p:cBhvr>
                                        <p:cTn id="7" dur="500"/>
                                        <p:tgtEl>
                                          <p:spTgt spid="119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820"/>
                                        </p:tgtEl>
                                        <p:attrNameLst>
                                          <p:attrName>style.visibility</p:attrName>
                                        </p:attrNameLst>
                                      </p:cBhvr>
                                      <p:to>
                                        <p:strVal val="visible"/>
                                      </p:to>
                                    </p:set>
                                    <p:animEffect transition="in" filter="wipe(left)">
                                      <p:cBhvr>
                                        <p:cTn id="12" dur="500"/>
                                        <p:tgtEl>
                                          <p:spTgt spid="1198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9821"/>
                                        </p:tgtEl>
                                        <p:attrNameLst>
                                          <p:attrName>style.visibility</p:attrName>
                                        </p:attrNameLst>
                                      </p:cBhvr>
                                      <p:to>
                                        <p:strVal val="visible"/>
                                      </p:to>
                                    </p:set>
                                    <p:animEffect transition="in" filter="wipe(left)">
                                      <p:cBhvr>
                                        <p:cTn id="17" dur="500"/>
                                        <p:tgtEl>
                                          <p:spTgt spid="1198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9822"/>
                                        </p:tgtEl>
                                        <p:attrNameLst>
                                          <p:attrName>style.visibility</p:attrName>
                                        </p:attrNameLst>
                                      </p:cBhvr>
                                      <p:to>
                                        <p:strVal val="visible"/>
                                      </p:to>
                                    </p:set>
                                    <p:animEffect transition="in" filter="wipe(left)">
                                      <p:cBhvr>
                                        <p:cTn id="22" dur="500"/>
                                        <p:tgtEl>
                                          <p:spTgt spid="119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9" grpId="0" animBg="1"/>
      <p:bldP spid="119820" grpId="0" animBg="1"/>
      <p:bldP spid="119821" grpId="0" animBg="1"/>
      <p:bldP spid="1198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290513"/>
            <a:ext cx="4067175" cy="488950"/>
          </a:xfrm>
          <a:prstGeom prst="rect">
            <a:avLst/>
          </a:prstGeom>
          <a:gradFill rotWithShape="1">
            <a:gsLst>
              <a:gs pos="0">
                <a:schemeClr val="bg2"/>
              </a:gs>
              <a:gs pos="50000">
                <a:schemeClr val="bg1"/>
              </a:gs>
              <a:gs pos="100000">
                <a:schemeClr val="bg2"/>
              </a:gs>
            </a:gsLst>
            <a:lin ang="5400000" scaled="1"/>
          </a:gradFill>
          <a:ln w="57150" cmpd="thinThick">
            <a:noFill/>
            <a:miter lim="800000"/>
            <a:headEnd/>
            <a:tailEnd/>
          </a:ln>
        </p:spPr>
        <p:txBody>
          <a:bodyPr>
            <a:spAutoFit/>
          </a:bodyPr>
          <a:lstStyle/>
          <a:p>
            <a:pPr algn="ctr" eaLnBrk="1" hangingPunct="1">
              <a:spcBef>
                <a:spcPct val="50000"/>
              </a:spcBef>
              <a:defRPr/>
            </a:pPr>
            <a:r>
              <a:rPr lang="en-US" sz="2600">
                <a:solidFill>
                  <a:schemeClr val="accent2"/>
                </a:solidFill>
                <a:effectLst>
                  <a:outerShdw blurRad="38100" dist="38100" dir="2700000" algn="tl">
                    <a:srgbClr val="C0C0C0"/>
                  </a:outerShdw>
                </a:effectLst>
                <a:latin typeface="Arial" charset="0"/>
              </a:rPr>
              <a:t>Các thiết bị đầu cuối</a:t>
            </a:r>
          </a:p>
        </p:txBody>
      </p:sp>
      <p:sp>
        <p:nvSpPr>
          <p:cNvPr id="21507" name="Rectangle 7"/>
          <p:cNvSpPr>
            <a:spLocks noChangeArrowheads="1"/>
          </p:cNvSpPr>
          <p:nvPr/>
        </p:nvSpPr>
        <p:spPr bwMode="auto">
          <a:xfrm>
            <a:off x="250825" y="908050"/>
            <a:ext cx="8713788" cy="792163"/>
          </a:xfrm>
          <a:prstGeom prst="rect">
            <a:avLst/>
          </a:prstGeom>
          <a:noFill/>
          <a:ln w="28575">
            <a:solidFill>
              <a:srgbClr val="666699"/>
            </a:solidFill>
            <a:miter lim="800000"/>
            <a:headEnd/>
            <a:tailEnd/>
          </a:ln>
          <a:effectLst>
            <a:prstShdw prst="shdw17" dist="17961" dir="2700000">
              <a:srgbClr val="3D3D5C"/>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spcBef>
                <a:spcPct val="0"/>
              </a:spcBef>
              <a:buFontTx/>
              <a:buNone/>
            </a:pPr>
            <a:endParaRPr lang="en-US" altLang="en-US" sz="1800">
              <a:latin typeface="Arial" panose="020B0604020202020204" pitchFamily="34" charset="0"/>
            </a:endParaRPr>
          </a:p>
        </p:txBody>
      </p:sp>
      <p:sp>
        <p:nvSpPr>
          <p:cNvPr id="115720" name="Text Box 8"/>
          <p:cNvSpPr txBox="1">
            <a:spLocks noChangeArrowheads="1"/>
          </p:cNvSpPr>
          <p:nvPr/>
        </p:nvSpPr>
        <p:spPr bwMode="auto">
          <a:xfrm>
            <a:off x="250825" y="1098550"/>
            <a:ext cx="8748713"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buFontTx/>
              <a:buChar char="•"/>
              <a:defRPr/>
            </a:pPr>
            <a:r>
              <a:rPr lang="en-US" sz="2400">
                <a:solidFill>
                  <a:schemeClr val="tx2"/>
                </a:solidFill>
                <a:latin typeface="Arial" charset="0"/>
              </a:rPr>
              <a:t> Như máy in, máy tính, … kết nối với nhau thành mạng</a:t>
            </a:r>
          </a:p>
        </p:txBody>
      </p:sp>
      <p:pic>
        <p:nvPicPr>
          <p:cNvPr id="11572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989138"/>
            <a:ext cx="2303462"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2060575"/>
            <a:ext cx="18954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2060575"/>
            <a:ext cx="223202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6"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650" y="4437063"/>
            <a:ext cx="2160588"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7"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00" y="4365625"/>
            <a:ext cx="24003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8"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8125" y="4437063"/>
            <a:ext cx="1957388"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5720"/>
                                        </p:tgtEl>
                                        <p:attrNameLst>
                                          <p:attrName>style.visibility</p:attrName>
                                        </p:attrNameLst>
                                      </p:cBhvr>
                                      <p:to>
                                        <p:strVal val="visible"/>
                                      </p:to>
                                    </p:set>
                                    <p:anim calcmode="discrete" valueType="clr">
                                      <p:cBhvr override="childStyle">
                                        <p:cTn id="7" dur="80"/>
                                        <p:tgtEl>
                                          <p:spTgt spid="1157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5720"/>
                                        </p:tgtEl>
                                        <p:attrNameLst>
                                          <p:attrName>fillcolor</p:attrName>
                                        </p:attrNameLst>
                                      </p:cBhvr>
                                      <p:tavLst>
                                        <p:tav tm="0">
                                          <p:val>
                                            <p:clrVal>
                                              <a:schemeClr val="accent2"/>
                                            </p:clrVal>
                                          </p:val>
                                        </p:tav>
                                        <p:tav tm="50000">
                                          <p:val>
                                            <p:clrVal>
                                              <a:schemeClr val="hlink"/>
                                            </p:clrVal>
                                          </p:val>
                                        </p:tav>
                                      </p:tavLst>
                                    </p:anim>
                                    <p:set>
                                      <p:cBhvr>
                                        <p:cTn id="9" dur="80"/>
                                        <p:tgtEl>
                                          <p:spTgt spid="11572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15723"/>
                                        </p:tgtEl>
                                        <p:attrNameLst>
                                          <p:attrName>style.visibility</p:attrName>
                                        </p:attrNameLst>
                                      </p:cBhvr>
                                      <p:to>
                                        <p:strVal val="visible"/>
                                      </p:to>
                                    </p:set>
                                    <p:animEffect transition="in" filter="fade">
                                      <p:cBhvr>
                                        <p:cTn id="14" dur="2000"/>
                                        <p:tgtEl>
                                          <p:spTgt spid="115723"/>
                                        </p:tgtEl>
                                      </p:cBhvr>
                                    </p:animEffect>
                                  </p:childTnLst>
                                </p:cTn>
                              </p:par>
                            </p:childTnLst>
                          </p:cTn>
                        </p:par>
                        <p:par>
                          <p:cTn id="15" fill="hold" nodeType="afterGroup">
                            <p:stCondLst>
                              <p:cond delay="2000"/>
                            </p:stCondLst>
                            <p:childTnLst>
                              <p:par>
                                <p:cTn id="16" presetID="10" presetClass="entr" presetSubtype="0" fill="hold" nodeType="afterEffect">
                                  <p:stCondLst>
                                    <p:cond delay="0"/>
                                  </p:stCondLst>
                                  <p:childTnLst>
                                    <p:set>
                                      <p:cBhvr>
                                        <p:cTn id="17" dur="1" fill="hold">
                                          <p:stCondLst>
                                            <p:cond delay="0"/>
                                          </p:stCondLst>
                                        </p:cTn>
                                        <p:tgtEl>
                                          <p:spTgt spid="115728"/>
                                        </p:tgtEl>
                                        <p:attrNameLst>
                                          <p:attrName>style.visibility</p:attrName>
                                        </p:attrNameLst>
                                      </p:cBhvr>
                                      <p:to>
                                        <p:strVal val="visible"/>
                                      </p:to>
                                    </p:set>
                                    <p:animEffect transition="in" filter="fade">
                                      <p:cBhvr>
                                        <p:cTn id="18" dur="2000"/>
                                        <p:tgtEl>
                                          <p:spTgt spid="115728"/>
                                        </p:tgtEl>
                                      </p:cBhvr>
                                    </p:animEffect>
                                  </p:childTnLst>
                                </p:cTn>
                              </p:par>
                            </p:childTnLst>
                          </p:cTn>
                        </p:par>
                        <p:par>
                          <p:cTn id="19" fill="hold" nodeType="afterGroup">
                            <p:stCondLst>
                              <p:cond delay="4000"/>
                            </p:stCondLst>
                            <p:childTnLst>
                              <p:par>
                                <p:cTn id="20" presetID="10" presetClass="entr" presetSubtype="0" fill="hold" nodeType="afterEffect">
                                  <p:stCondLst>
                                    <p:cond delay="0"/>
                                  </p:stCondLst>
                                  <p:childTnLst>
                                    <p:set>
                                      <p:cBhvr>
                                        <p:cTn id="21" dur="1" fill="hold">
                                          <p:stCondLst>
                                            <p:cond delay="0"/>
                                          </p:stCondLst>
                                        </p:cTn>
                                        <p:tgtEl>
                                          <p:spTgt spid="115724"/>
                                        </p:tgtEl>
                                        <p:attrNameLst>
                                          <p:attrName>style.visibility</p:attrName>
                                        </p:attrNameLst>
                                      </p:cBhvr>
                                      <p:to>
                                        <p:strVal val="visible"/>
                                      </p:to>
                                    </p:set>
                                    <p:animEffect transition="in" filter="fade">
                                      <p:cBhvr>
                                        <p:cTn id="22" dur="2000"/>
                                        <p:tgtEl>
                                          <p:spTgt spid="115724"/>
                                        </p:tgtEl>
                                      </p:cBhvr>
                                    </p:animEffect>
                                  </p:childTnLst>
                                </p:cTn>
                              </p:par>
                            </p:childTnLst>
                          </p:cTn>
                        </p:par>
                        <p:par>
                          <p:cTn id="23" fill="hold" nodeType="afterGroup">
                            <p:stCondLst>
                              <p:cond delay="6000"/>
                            </p:stCondLst>
                            <p:childTnLst>
                              <p:par>
                                <p:cTn id="24" presetID="10" presetClass="entr" presetSubtype="0" fill="hold" nodeType="afterEffect">
                                  <p:stCondLst>
                                    <p:cond delay="0"/>
                                  </p:stCondLst>
                                  <p:childTnLst>
                                    <p:set>
                                      <p:cBhvr>
                                        <p:cTn id="25" dur="1" fill="hold">
                                          <p:stCondLst>
                                            <p:cond delay="0"/>
                                          </p:stCondLst>
                                        </p:cTn>
                                        <p:tgtEl>
                                          <p:spTgt spid="115725"/>
                                        </p:tgtEl>
                                        <p:attrNameLst>
                                          <p:attrName>style.visibility</p:attrName>
                                        </p:attrNameLst>
                                      </p:cBhvr>
                                      <p:to>
                                        <p:strVal val="visible"/>
                                      </p:to>
                                    </p:set>
                                    <p:animEffect transition="in" filter="fade">
                                      <p:cBhvr>
                                        <p:cTn id="26" dur="2000"/>
                                        <p:tgtEl>
                                          <p:spTgt spid="115725"/>
                                        </p:tgtEl>
                                      </p:cBhvr>
                                    </p:animEffect>
                                  </p:childTnLst>
                                </p:cTn>
                              </p:par>
                            </p:childTnLst>
                          </p:cTn>
                        </p:par>
                        <p:par>
                          <p:cTn id="27" fill="hold" nodeType="afterGroup">
                            <p:stCondLst>
                              <p:cond delay="8000"/>
                            </p:stCondLst>
                            <p:childTnLst>
                              <p:par>
                                <p:cTn id="28" presetID="10" presetClass="entr" presetSubtype="0" fill="hold" nodeType="afterEffect">
                                  <p:stCondLst>
                                    <p:cond delay="0"/>
                                  </p:stCondLst>
                                  <p:childTnLst>
                                    <p:set>
                                      <p:cBhvr>
                                        <p:cTn id="29" dur="1" fill="hold">
                                          <p:stCondLst>
                                            <p:cond delay="0"/>
                                          </p:stCondLst>
                                        </p:cTn>
                                        <p:tgtEl>
                                          <p:spTgt spid="115726"/>
                                        </p:tgtEl>
                                        <p:attrNameLst>
                                          <p:attrName>style.visibility</p:attrName>
                                        </p:attrNameLst>
                                      </p:cBhvr>
                                      <p:to>
                                        <p:strVal val="visible"/>
                                      </p:to>
                                    </p:set>
                                    <p:animEffect transition="in" filter="fade">
                                      <p:cBhvr>
                                        <p:cTn id="30" dur="2000"/>
                                        <p:tgtEl>
                                          <p:spTgt spid="115726"/>
                                        </p:tgtEl>
                                      </p:cBhvr>
                                    </p:animEffect>
                                  </p:childTnLst>
                                </p:cTn>
                              </p:par>
                            </p:childTnLst>
                          </p:cTn>
                        </p:par>
                        <p:par>
                          <p:cTn id="31" fill="hold" nodeType="afterGroup">
                            <p:stCondLst>
                              <p:cond delay="10000"/>
                            </p:stCondLst>
                            <p:childTnLst>
                              <p:par>
                                <p:cTn id="32" presetID="10" presetClass="entr" presetSubtype="0" fill="hold" nodeType="afterEffect">
                                  <p:stCondLst>
                                    <p:cond delay="0"/>
                                  </p:stCondLst>
                                  <p:childTnLst>
                                    <p:set>
                                      <p:cBhvr>
                                        <p:cTn id="33" dur="1" fill="hold">
                                          <p:stCondLst>
                                            <p:cond delay="0"/>
                                          </p:stCondLst>
                                        </p:cTn>
                                        <p:tgtEl>
                                          <p:spTgt spid="115727"/>
                                        </p:tgtEl>
                                        <p:attrNameLst>
                                          <p:attrName>style.visibility</p:attrName>
                                        </p:attrNameLst>
                                      </p:cBhvr>
                                      <p:to>
                                        <p:strVal val="visible"/>
                                      </p:to>
                                    </p:set>
                                    <p:animEffect transition="in" filter="fade">
                                      <p:cBhvr>
                                        <p:cTn id="34" dur="2000"/>
                                        <p:tgtEl>
                                          <p:spTgt spid="115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290513"/>
            <a:ext cx="4067175" cy="488950"/>
          </a:xfrm>
          <a:prstGeom prst="rect">
            <a:avLst/>
          </a:prstGeom>
          <a:gradFill rotWithShape="1">
            <a:gsLst>
              <a:gs pos="0">
                <a:schemeClr val="bg2"/>
              </a:gs>
              <a:gs pos="50000">
                <a:schemeClr val="bg1"/>
              </a:gs>
              <a:gs pos="100000">
                <a:schemeClr val="bg2"/>
              </a:gs>
            </a:gsLst>
            <a:lin ang="5400000" scaled="1"/>
          </a:gradFill>
          <a:ln w="57150" cmpd="thinThick">
            <a:noFill/>
            <a:miter lim="800000"/>
            <a:headEnd/>
            <a:tailEnd/>
          </a:ln>
        </p:spPr>
        <p:txBody>
          <a:bodyPr>
            <a:spAutoFit/>
          </a:bodyPr>
          <a:lstStyle/>
          <a:p>
            <a:pPr algn="ctr" eaLnBrk="1" hangingPunct="1">
              <a:spcBef>
                <a:spcPct val="50000"/>
              </a:spcBef>
              <a:defRPr/>
            </a:pPr>
            <a:r>
              <a:rPr lang="en-US" sz="2600">
                <a:solidFill>
                  <a:schemeClr val="accent2"/>
                </a:solidFill>
                <a:effectLst>
                  <a:outerShdw blurRad="38100" dist="38100" dir="2700000" algn="tl">
                    <a:srgbClr val="C0C0C0"/>
                  </a:outerShdw>
                </a:effectLst>
                <a:latin typeface="Arial" charset="0"/>
              </a:rPr>
              <a:t>Môi trường truyền dẫn</a:t>
            </a:r>
          </a:p>
        </p:txBody>
      </p:sp>
      <p:sp>
        <p:nvSpPr>
          <p:cNvPr id="23555" name="Rectangle 13"/>
          <p:cNvSpPr>
            <a:spLocks noChangeArrowheads="1"/>
          </p:cNvSpPr>
          <p:nvPr/>
        </p:nvSpPr>
        <p:spPr bwMode="auto">
          <a:xfrm>
            <a:off x="250825" y="1628775"/>
            <a:ext cx="8713788" cy="792163"/>
          </a:xfrm>
          <a:prstGeom prst="rect">
            <a:avLst/>
          </a:prstGeom>
          <a:noFill/>
          <a:ln w="28575">
            <a:solidFill>
              <a:srgbClr val="666699"/>
            </a:solidFill>
            <a:miter lim="800000"/>
            <a:headEnd/>
            <a:tailEnd/>
          </a:ln>
          <a:effectLst>
            <a:prstShdw prst="shdw17" dist="17961" dir="2700000">
              <a:srgbClr val="3D3D5C"/>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VNI-Avo" pitchFamily="2" charset="0"/>
              </a:defRPr>
            </a:lvl1pPr>
            <a:lvl2pPr marL="742950" indent="-285750">
              <a:spcBef>
                <a:spcPct val="20000"/>
              </a:spcBef>
              <a:buChar char="–"/>
              <a:defRPr sz="2800">
                <a:solidFill>
                  <a:schemeClr val="tx1"/>
                </a:solidFill>
                <a:latin typeface="VNI-Avo" pitchFamily="2" charset="0"/>
              </a:defRPr>
            </a:lvl2pPr>
            <a:lvl3pPr marL="1143000" indent="-228600">
              <a:spcBef>
                <a:spcPct val="20000"/>
              </a:spcBef>
              <a:buChar char="•"/>
              <a:defRPr sz="2400">
                <a:solidFill>
                  <a:schemeClr val="tx1"/>
                </a:solidFill>
                <a:latin typeface="VNI-Avo" pitchFamily="2" charset="0"/>
              </a:defRPr>
            </a:lvl3pPr>
            <a:lvl4pPr marL="1600200" indent="-228600">
              <a:spcBef>
                <a:spcPct val="20000"/>
              </a:spcBef>
              <a:buChar char="–"/>
              <a:defRPr sz="2000">
                <a:solidFill>
                  <a:schemeClr val="tx1"/>
                </a:solidFill>
                <a:latin typeface="VNI-Avo" pitchFamily="2" charset="0"/>
              </a:defRPr>
            </a:lvl4pPr>
            <a:lvl5pPr marL="2057400" indent="-228600">
              <a:spcBef>
                <a:spcPct val="20000"/>
              </a:spcBef>
              <a:buChar char="»"/>
              <a:defRPr sz="2000">
                <a:solidFill>
                  <a:schemeClr val="tx1"/>
                </a:solidFill>
                <a:latin typeface="VNI-Avo" pitchFamily="2" charset="0"/>
              </a:defRPr>
            </a:lvl5pPr>
            <a:lvl6pPr marL="2514600" indent="-228600" eaLnBrk="0" fontAlgn="base" hangingPunct="0">
              <a:spcBef>
                <a:spcPct val="20000"/>
              </a:spcBef>
              <a:spcAft>
                <a:spcPct val="0"/>
              </a:spcAft>
              <a:buChar char="»"/>
              <a:defRPr sz="2000">
                <a:solidFill>
                  <a:schemeClr val="tx1"/>
                </a:solidFill>
                <a:latin typeface="VNI-Avo" pitchFamily="2" charset="0"/>
              </a:defRPr>
            </a:lvl6pPr>
            <a:lvl7pPr marL="2971800" indent="-228600" eaLnBrk="0" fontAlgn="base" hangingPunct="0">
              <a:spcBef>
                <a:spcPct val="20000"/>
              </a:spcBef>
              <a:spcAft>
                <a:spcPct val="0"/>
              </a:spcAft>
              <a:buChar char="»"/>
              <a:defRPr sz="2000">
                <a:solidFill>
                  <a:schemeClr val="tx1"/>
                </a:solidFill>
                <a:latin typeface="VNI-Avo" pitchFamily="2" charset="0"/>
              </a:defRPr>
            </a:lvl7pPr>
            <a:lvl8pPr marL="3429000" indent="-228600" eaLnBrk="0" fontAlgn="base" hangingPunct="0">
              <a:spcBef>
                <a:spcPct val="20000"/>
              </a:spcBef>
              <a:spcAft>
                <a:spcPct val="0"/>
              </a:spcAft>
              <a:buChar char="»"/>
              <a:defRPr sz="2000">
                <a:solidFill>
                  <a:schemeClr val="tx1"/>
                </a:solidFill>
                <a:latin typeface="VNI-Avo" pitchFamily="2" charset="0"/>
              </a:defRPr>
            </a:lvl8pPr>
            <a:lvl9pPr marL="3886200" indent="-228600" eaLnBrk="0" fontAlgn="base" hangingPunct="0">
              <a:spcBef>
                <a:spcPct val="20000"/>
              </a:spcBef>
              <a:spcAft>
                <a:spcPct val="0"/>
              </a:spcAft>
              <a:buChar char="»"/>
              <a:defRPr sz="2000">
                <a:solidFill>
                  <a:schemeClr val="tx1"/>
                </a:solidFill>
                <a:latin typeface="VNI-Avo" pitchFamily="2" charset="0"/>
              </a:defRPr>
            </a:lvl9pPr>
          </a:lstStyle>
          <a:p>
            <a:pPr>
              <a:spcBef>
                <a:spcPct val="0"/>
              </a:spcBef>
              <a:buFontTx/>
              <a:buNone/>
            </a:pPr>
            <a:endParaRPr lang="en-US" altLang="en-US" sz="1800">
              <a:latin typeface="Arial" panose="020B0604020202020204" pitchFamily="34" charset="0"/>
            </a:endParaRPr>
          </a:p>
        </p:txBody>
      </p:sp>
      <p:sp>
        <p:nvSpPr>
          <p:cNvPr id="99342" name="Text Box 14"/>
          <p:cNvSpPr txBox="1">
            <a:spLocks noChangeArrowheads="1"/>
          </p:cNvSpPr>
          <p:nvPr/>
        </p:nvSpPr>
        <p:spPr bwMode="auto">
          <a:xfrm>
            <a:off x="250825" y="1819275"/>
            <a:ext cx="8748713"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buFontTx/>
              <a:buChar char="•"/>
              <a:defRPr/>
            </a:pPr>
            <a:r>
              <a:rPr lang="en-US" sz="2400">
                <a:solidFill>
                  <a:schemeClr val="tx2"/>
                </a:solidFill>
                <a:latin typeface="Arial" charset="0"/>
              </a:rPr>
              <a:t> Cho phép các tín hiệu truyền được qua đó.</a:t>
            </a:r>
          </a:p>
        </p:txBody>
      </p:sp>
      <p:pic>
        <p:nvPicPr>
          <p:cNvPr id="99343" name="Picture 15" descr="0867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446463"/>
            <a:ext cx="2087563"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1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3284538"/>
            <a:ext cx="2509837"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9"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3373438"/>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52" name="Picture 24" descr="W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113" y="2492375"/>
            <a:ext cx="7704137"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9342"/>
                                        </p:tgtEl>
                                        <p:attrNameLst>
                                          <p:attrName>style.visibility</p:attrName>
                                        </p:attrNameLst>
                                      </p:cBhvr>
                                      <p:to>
                                        <p:strVal val="visible"/>
                                      </p:to>
                                    </p:set>
                                    <p:anim calcmode="discrete" valueType="clr">
                                      <p:cBhvr override="childStyle">
                                        <p:cTn id="7" dur="80"/>
                                        <p:tgtEl>
                                          <p:spTgt spid="993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9342"/>
                                        </p:tgtEl>
                                        <p:attrNameLst>
                                          <p:attrName>fillcolor</p:attrName>
                                        </p:attrNameLst>
                                      </p:cBhvr>
                                      <p:tavLst>
                                        <p:tav tm="0">
                                          <p:val>
                                            <p:clrVal>
                                              <a:schemeClr val="accent2"/>
                                            </p:clrVal>
                                          </p:val>
                                        </p:tav>
                                        <p:tav tm="50000">
                                          <p:val>
                                            <p:clrVal>
                                              <a:schemeClr val="hlink"/>
                                            </p:clrVal>
                                          </p:val>
                                        </p:tav>
                                      </p:tavLst>
                                    </p:anim>
                                    <p:set>
                                      <p:cBhvr>
                                        <p:cTn id="9" dur="80"/>
                                        <p:tgtEl>
                                          <p:spTgt spid="9934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99343"/>
                                        </p:tgtEl>
                                        <p:attrNameLst>
                                          <p:attrName>style.visibility</p:attrName>
                                        </p:attrNameLst>
                                      </p:cBhvr>
                                      <p:to>
                                        <p:strVal val="visible"/>
                                      </p:to>
                                    </p:set>
                                    <p:anim calcmode="lin" valueType="num">
                                      <p:cBhvr>
                                        <p:cTn id="14" dur="500" fill="hold"/>
                                        <p:tgtEl>
                                          <p:spTgt spid="99343"/>
                                        </p:tgtEl>
                                        <p:attrNameLst>
                                          <p:attrName>ppt_w</p:attrName>
                                        </p:attrNameLst>
                                      </p:cBhvr>
                                      <p:tavLst>
                                        <p:tav tm="0">
                                          <p:val>
                                            <p:fltVal val="0"/>
                                          </p:val>
                                        </p:tav>
                                        <p:tav tm="100000">
                                          <p:val>
                                            <p:strVal val="#ppt_w"/>
                                          </p:val>
                                        </p:tav>
                                      </p:tavLst>
                                    </p:anim>
                                    <p:anim calcmode="lin" valueType="num">
                                      <p:cBhvr>
                                        <p:cTn id="15" dur="500" fill="hold"/>
                                        <p:tgtEl>
                                          <p:spTgt spid="99343"/>
                                        </p:tgtEl>
                                        <p:attrNameLst>
                                          <p:attrName>ppt_h</p:attrName>
                                        </p:attrNameLst>
                                      </p:cBhvr>
                                      <p:tavLst>
                                        <p:tav tm="0">
                                          <p:val>
                                            <p:fltVal val="0"/>
                                          </p:val>
                                        </p:tav>
                                        <p:tav tm="100000">
                                          <p:val>
                                            <p:strVal val="#ppt_h"/>
                                          </p:val>
                                        </p:tav>
                                      </p:tavLst>
                                    </p:anim>
                                    <p:animEffect transition="in" filter="fade">
                                      <p:cBhvr>
                                        <p:cTn id="16" dur="500"/>
                                        <p:tgtEl>
                                          <p:spTgt spid="99343"/>
                                        </p:tgtEl>
                                      </p:cBhvr>
                                    </p:animEffect>
                                  </p:childTnLst>
                                </p:cTn>
                              </p:par>
                            </p:childTnLst>
                          </p:cTn>
                        </p:par>
                        <p:par>
                          <p:cTn id="17" fill="hold" nodeType="afterGroup">
                            <p:stCondLst>
                              <p:cond delay="500"/>
                            </p:stCondLst>
                            <p:childTnLst>
                              <p:par>
                                <p:cTn id="18" presetID="53" presetClass="entr" presetSubtype="0" fill="hold" nodeType="afterEffect">
                                  <p:stCondLst>
                                    <p:cond delay="0"/>
                                  </p:stCondLst>
                                  <p:childTnLst>
                                    <p:set>
                                      <p:cBhvr>
                                        <p:cTn id="19" dur="1" fill="hold">
                                          <p:stCondLst>
                                            <p:cond delay="0"/>
                                          </p:stCondLst>
                                        </p:cTn>
                                        <p:tgtEl>
                                          <p:spTgt spid="431108"/>
                                        </p:tgtEl>
                                        <p:attrNameLst>
                                          <p:attrName>style.visibility</p:attrName>
                                        </p:attrNameLst>
                                      </p:cBhvr>
                                      <p:to>
                                        <p:strVal val="visible"/>
                                      </p:to>
                                    </p:set>
                                    <p:anim calcmode="lin" valueType="num">
                                      <p:cBhvr>
                                        <p:cTn id="20" dur="500" fill="hold"/>
                                        <p:tgtEl>
                                          <p:spTgt spid="431108"/>
                                        </p:tgtEl>
                                        <p:attrNameLst>
                                          <p:attrName>ppt_w</p:attrName>
                                        </p:attrNameLst>
                                      </p:cBhvr>
                                      <p:tavLst>
                                        <p:tav tm="0">
                                          <p:val>
                                            <p:fltVal val="0"/>
                                          </p:val>
                                        </p:tav>
                                        <p:tav tm="100000">
                                          <p:val>
                                            <p:strVal val="#ppt_w"/>
                                          </p:val>
                                        </p:tav>
                                      </p:tavLst>
                                    </p:anim>
                                    <p:anim calcmode="lin" valueType="num">
                                      <p:cBhvr>
                                        <p:cTn id="21" dur="500" fill="hold"/>
                                        <p:tgtEl>
                                          <p:spTgt spid="431108"/>
                                        </p:tgtEl>
                                        <p:attrNameLst>
                                          <p:attrName>ppt_h</p:attrName>
                                        </p:attrNameLst>
                                      </p:cBhvr>
                                      <p:tavLst>
                                        <p:tav tm="0">
                                          <p:val>
                                            <p:fltVal val="0"/>
                                          </p:val>
                                        </p:tav>
                                        <p:tav tm="100000">
                                          <p:val>
                                            <p:strVal val="#ppt_h"/>
                                          </p:val>
                                        </p:tav>
                                      </p:tavLst>
                                    </p:anim>
                                    <p:animEffect transition="in" filter="fade">
                                      <p:cBhvr>
                                        <p:cTn id="22" dur="500"/>
                                        <p:tgtEl>
                                          <p:spTgt spid="431108"/>
                                        </p:tgtEl>
                                      </p:cBhvr>
                                    </p:animEffect>
                                  </p:childTnLst>
                                </p:cTn>
                              </p:par>
                            </p:childTnLst>
                          </p:cTn>
                        </p:par>
                        <p:par>
                          <p:cTn id="23" fill="hold" nodeType="afterGroup">
                            <p:stCondLst>
                              <p:cond delay="1000"/>
                            </p:stCondLst>
                            <p:childTnLst>
                              <p:par>
                                <p:cTn id="24" presetID="53" presetClass="entr" presetSubtype="0" fill="hold" nodeType="afterEffect">
                                  <p:stCondLst>
                                    <p:cond delay="0"/>
                                  </p:stCondLst>
                                  <p:childTnLst>
                                    <p:set>
                                      <p:cBhvr>
                                        <p:cTn id="25" dur="1" fill="hold">
                                          <p:stCondLst>
                                            <p:cond delay="0"/>
                                          </p:stCondLst>
                                        </p:cTn>
                                        <p:tgtEl>
                                          <p:spTgt spid="99349"/>
                                        </p:tgtEl>
                                        <p:attrNameLst>
                                          <p:attrName>style.visibility</p:attrName>
                                        </p:attrNameLst>
                                      </p:cBhvr>
                                      <p:to>
                                        <p:strVal val="visible"/>
                                      </p:to>
                                    </p:set>
                                    <p:anim calcmode="lin" valueType="num">
                                      <p:cBhvr>
                                        <p:cTn id="26" dur="500" fill="hold"/>
                                        <p:tgtEl>
                                          <p:spTgt spid="99349"/>
                                        </p:tgtEl>
                                        <p:attrNameLst>
                                          <p:attrName>ppt_w</p:attrName>
                                        </p:attrNameLst>
                                      </p:cBhvr>
                                      <p:tavLst>
                                        <p:tav tm="0">
                                          <p:val>
                                            <p:fltVal val="0"/>
                                          </p:val>
                                        </p:tav>
                                        <p:tav tm="100000">
                                          <p:val>
                                            <p:strVal val="#ppt_w"/>
                                          </p:val>
                                        </p:tav>
                                      </p:tavLst>
                                    </p:anim>
                                    <p:anim calcmode="lin" valueType="num">
                                      <p:cBhvr>
                                        <p:cTn id="27" dur="500" fill="hold"/>
                                        <p:tgtEl>
                                          <p:spTgt spid="99349"/>
                                        </p:tgtEl>
                                        <p:attrNameLst>
                                          <p:attrName>ppt_h</p:attrName>
                                        </p:attrNameLst>
                                      </p:cBhvr>
                                      <p:tavLst>
                                        <p:tav tm="0">
                                          <p:val>
                                            <p:fltVal val="0"/>
                                          </p:val>
                                        </p:tav>
                                        <p:tav tm="100000">
                                          <p:val>
                                            <p:strVal val="#ppt_h"/>
                                          </p:val>
                                        </p:tav>
                                      </p:tavLst>
                                    </p:anim>
                                    <p:animEffect transition="in" filter="fade">
                                      <p:cBhvr>
                                        <p:cTn id="28" dur="500"/>
                                        <p:tgtEl>
                                          <p:spTgt spid="9934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nodeType="clickEffect">
                                  <p:stCondLst>
                                    <p:cond delay="0"/>
                                  </p:stCondLst>
                                  <p:childTnLst>
                                    <p:animEffect transition="out" filter="fade">
                                      <p:cBhvr>
                                        <p:cTn id="32" dur="500"/>
                                        <p:tgtEl>
                                          <p:spTgt spid="99343"/>
                                        </p:tgtEl>
                                      </p:cBhvr>
                                    </p:animEffect>
                                    <p:set>
                                      <p:cBhvr>
                                        <p:cTn id="33" dur="1" fill="hold">
                                          <p:stCondLst>
                                            <p:cond delay="499"/>
                                          </p:stCondLst>
                                        </p:cTn>
                                        <p:tgtEl>
                                          <p:spTgt spid="99343"/>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431108"/>
                                        </p:tgtEl>
                                      </p:cBhvr>
                                    </p:animEffect>
                                    <p:set>
                                      <p:cBhvr>
                                        <p:cTn id="36" dur="1" fill="hold">
                                          <p:stCondLst>
                                            <p:cond delay="499"/>
                                          </p:stCondLst>
                                        </p:cTn>
                                        <p:tgtEl>
                                          <p:spTgt spid="431108"/>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99349"/>
                                        </p:tgtEl>
                                      </p:cBhvr>
                                    </p:animEffect>
                                    <p:set>
                                      <p:cBhvr>
                                        <p:cTn id="39" dur="1" fill="hold">
                                          <p:stCondLst>
                                            <p:cond delay="499"/>
                                          </p:stCondLst>
                                        </p:cTn>
                                        <p:tgtEl>
                                          <p:spTgt spid="99349"/>
                                        </p:tgtEl>
                                        <p:attrNameLst>
                                          <p:attrName>style.visibility</p:attrName>
                                        </p:attrNameLst>
                                      </p:cBhvr>
                                      <p:to>
                                        <p:strVal val="hidden"/>
                                      </p:to>
                                    </p:set>
                                  </p:childTnLst>
                                </p:cTn>
                              </p:par>
                              <p:par>
                                <p:cTn id="40" presetID="4" presetClass="entr" presetSubtype="16" fill="hold" nodeType="withEffect">
                                  <p:stCondLst>
                                    <p:cond delay="0"/>
                                  </p:stCondLst>
                                  <p:childTnLst>
                                    <p:set>
                                      <p:cBhvr>
                                        <p:cTn id="41" dur="1" fill="hold">
                                          <p:stCondLst>
                                            <p:cond delay="0"/>
                                          </p:stCondLst>
                                        </p:cTn>
                                        <p:tgtEl>
                                          <p:spTgt spid="99352"/>
                                        </p:tgtEl>
                                        <p:attrNameLst>
                                          <p:attrName>style.visibility</p:attrName>
                                        </p:attrNameLst>
                                      </p:cBhvr>
                                      <p:to>
                                        <p:strVal val="visible"/>
                                      </p:to>
                                    </p:set>
                                    <p:animEffect transition="in" filter="box(in)">
                                      <p:cBhvr>
                                        <p:cTn id="42" dur="500"/>
                                        <p:tgtEl>
                                          <p:spTgt spid="99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2" grpId="0"/>
    </p:bldLst>
  </p:timing>
</p:sld>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NI-Avo"/>
        <a:ea typeface=""/>
        <a:cs typeface=""/>
      </a:majorFont>
      <a:minorFont>
        <a:latin typeface="VNI-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2_Fading Grid">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Dots</Template>
  <TotalTime>1008</TotalTime>
  <Words>814</Words>
  <Application>Microsoft Office PowerPoint</Application>
  <PresentationFormat>On-screen Show (4:3)</PresentationFormat>
  <Paragraphs>106</Paragraphs>
  <Slides>21</Slides>
  <Notes>21</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30" baseType="lpstr">
      <vt:lpstr>VNI-Avo</vt:lpstr>
      <vt:lpstr>Arial</vt:lpstr>
      <vt:lpstr>Wingdings</vt:lpstr>
      <vt:lpstr>.VnSouthern</vt:lpstr>
      <vt:lpstr>.VnArial</vt:lpstr>
      <vt:lpstr>Digital Dots</vt:lpstr>
      <vt:lpstr>1_Default Design</vt:lpstr>
      <vt:lpstr>2_Fading Grid</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Hoang Dung Co.,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 may tinh den mang may tinh</dc:title>
  <dc:creator>Ngoc Trinh Ngo</dc:creator>
  <dc:description>Tin 9</dc:description>
  <cp:lastModifiedBy>Admin</cp:lastModifiedBy>
  <cp:revision>173</cp:revision>
  <dcterms:created xsi:type="dcterms:W3CDTF">2006-09-03T17:12:19Z</dcterms:created>
  <dcterms:modified xsi:type="dcterms:W3CDTF">2023-09-28T03:27:07Z</dcterms:modified>
</cp:coreProperties>
</file>